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6" r:id="rId5"/>
    <p:sldId id="267" r:id="rId6"/>
    <p:sldId id="259" r:id="rId7"/>
    <p:sldId id="265" r:id="rId8"/>
    <p:sldId id="270" r:id="rId9"/>
    <p:sldId id="269" r:id="rId10"/>
    <p:sldId id="277" r:id="rId11"/>
    <p:sldId id="278" r:id="rId12"/>
    <p:sldId id="279" r:id="rId13"/>
    <p:sldId id="271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79"/>
    <a:srgbClr val="8CC65D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80"/>
      </p:cViewPr>
      <p:guideLst>
        <p:guide orient="horz" pos="2160"/>
        <p:guide pos="3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74DBB01B-04AE-41FF-A6B7-EEF24EFD88BA}" type="presOf" srcId="{CCD2558B-DA0F-4629-AEFA-821E258C3400}" destId="{6184AF6A-7F89-4100-864A-01A629FC4E3B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4AE4C846-CC3A-4D5A-B1A9-692A47A170CB}" type="presOf" srcId="{B55B8D56-2E24-4B21-A2B2-1E76FBC773E5}" destId="{C75B6231-F8C7-4BE5-80D1-624CA71619FB}" srcOrd="0" destOrd="0" presId="urn:microsoft.com/office/officeart/2005/8/layout/hierarchy2"/>
    <dgm:cxn modelId="{2A403AB0-A035-4D94-87C9-BD266CCCF7ED}" type="presOf" srcId="{FFB099A8-5D36-4869-96CD-F2331D917D42}" destId="{91F7B48C-F831-41D2-8069-366A8A72E755}" srcOrd="0" destOrd="0" presId="urn:microsoft.com/office/officeart/2005/8/layout/hierarchy2"/>
    <dgm:cxn modelId="{15B8D2FC-DB24-400D-A86D-5F513CC7C635}" type="presOf" srcId="{757D3EA7-6346-41BE-A086-6F90B80FA637}" destId="{83683A91-5628-4DF9-BF5C-EE77060E9699}" srcOrd="1" destOrd="0" presId="urn:microsoft.com/office/officeart/2005/8/layout/hierarchy2"/>
    <dgm:cxn modelId="{EA951A77-CED9-4693-9A94-E31968B00ED9}" type="presOf" srcId="{17D75FA5-4602-453D-AE4E-F333D06E71A3}" destId="{92189561-8822-4893-8708-278D12EE43DA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269F5BF1-9859-4F8E-8583-0C62A8966A8F}" type="presOf" srcId="{2F460F9D-3CFF-42F9-9726-FD8093A4C543}" destId="{0E1B035F-50E0-4301-A968-B6556CFE4CB4}" srcOrd="0" destOrd="0" presId="urn:microsoft.com/office/officeart/2005/8/layout/hierarchy2"/>
    <dgm:cxn modelId="{0FA0A49C-C1B3-4EB6-A84E-1583F78A67E5}" type="presOf" srcId="{6F0D3E63-9648-4981-BDCB-24514DB87504}" destId="{7A6EC323-8F2B-4331-B346-929B945B4F5F}" srcOrd="0" destOrd="0" presId="urn:microsoft.com/office/officeart/2005/8/layout/hierarchy2"/>
    <dgm:cxn modelId="{7C0048D7-87B0-4CAD-81D0-F04F48D43E61}" type="presOf" srcId="{24E7EB8F-2595-445B-B7AA-D2E26353DFE5}" destId="{44DCCB58-C7CF-4DC3-98DF-C9F73842E14D}" srcOrd="0" destOrd="0" presId="urn:microsoft.com/office/officeart/2005/8/layout/hierarchy2"/>
    <dgm:cxn modelId="{85A5DF91-2B9A-491F-9726-547D384B9D17}" type="presOf" srcId="{71A1FE32-250C-46BF-87BC-B4A03C42B8EE}" destId="{7252B3E8-24E4-456F-9567-EF739245A486}" srcOrd="1" destOrd="0" presId="urn:microsoft.com/office/officeart/2005/8/layout/hierarchy2"/>
    <dgm:cxn modelId="{44A9FD34-EAC4-4080-A7FE-DEF99621FFD2}" type="presOf" srcId="{757D3EA7-6346-41BE-A086-6F90B80FA637}" destId="{061DE018-14E8-487E-86A3-9BFF86F91F13}" srcOrd="0" destOrd="0" presId="urn:microsoft.com/office/officeart/2005/8/layout/hierarchy2"/>
    <dgm:cxn modelId="{729853D2-1A4A-4E63-96C4-099C50AFE18A}" type="presOf" srcId="{CCD2558B-DA0F-4629-AEFA-821E258C3400}" destId="{A6BC6A91-A0CC-4B87-AD1E-447B986786CE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C0D86589-EC2C-42C3-9A7F-004E4AE32B5A}" type="presOf" srcId="{71A1FE32-250C-46BF-87BC-B4A03C42B8EE}" destId="{3E473F5E-165F-49AD-A430-798F84288EAD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81C6A865-27BD-40ED-8FE0-BA04D0AA5ECB}" type="presOf" srcId="{535DC6FA-C58E-49B0-BF2A-B096E08F1DF2}" destId="{B6B49ADD-FCE6-440F-8580-C951E4A62821}" srcOrd="0" destOrd="0" presId="urn:microsoft.com/office/officeart/2005/8/layout/hierarchy2"/>
    <dgm:cxn modelId="{D70F61B6-01E7-40F0-96B7-705EF2D419AD}" type="presOf" srcId="{F0D9B81B-E2A4-4936-AADD-C8C590D7DDF9}" destId="{ED06775B-C05B-4F52-85F4-723EC0D3FC92}" srcOrd="0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2513941E-EA7F-4202-88A3-8EA18E86C111}" type="presOf" srcId="{B55B8D56-2E24-4B21-A2B2-1E76FBC773E5}" destId="{B5AF3C0A-1B3A-468A-9C16-77B36933D7D3}" srcOrd="1" destOrd="0" presId="urn:microsoft.com/office/officeart/2005/8/layout/hierarchy2"/>
    <dgm:cxn modelId="{A634F0E8-DE65-477D-B40B-42724A0C0B66}" type="presOf" srcId="{BB0398E8-C09C-44BE-A6D0-B242B09F4870}" destId="{49378854-C964-4ACF-A646-D8B478005D8D}" srcOrd="0" destOrd="0" presId="urn:microsoft.com/office/officeart/2005/8/layout/hierarchy2"/>
    <dgm:cxn modelId="{301CCF50-8E39-4A59-B958-D342A8B3E75E}" type="presOf" srcId="{D9137D77-2160-4FDD-85A1-9766C98F638A}" destId="{6F88F1BF-6E28-45A2-AD2F-DC05321F9C04}" srcOrd="0" destOrd="0" presId="urn:microsoft.com/office/officeart/2005/8/layout/hierarchy2"/>
    <dgm:cxn modelId="{30F85252-EF23-434C-B4FC-140984A09FFC}" type="presOf" srcId="{A439679A-DE94-4BF4-956A-64E402421D41}" destId="{82B2470F-749C-423B-80F7-415BDA838885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09668547-18FF-4F08-A736-7B093E46EB28}" type="presOf" srcId="{FF0AFD65-FBDC-40F2-ADF1-6C8874AADBEE}" destId="{2479EF9A-6F3F-432E-BC1B-053FFE61617C}" srcOrd="0" destOrd="0" presId="urn:microsoft.com/office/officeart/2005/8/layout/hierarchy2"/>
    <dgm:cxn modelId="{386B76C1-E577-4BA6-A289-865693D00216}" type="presOf" srcId="{FFB099A8-5D36-4869-96CD-F2331D917D42}" destId="{B152E0F9-F944-4DE3-B218-55B120168CE9}" srcOrd="1" destOrd="0" presId="urn:microsoft.com/office/officeart/2005/8/layout/hierarchy2"/>
    <dgm:cxn modelId="{07C0BCF0-8D93-42C6-9A43-85A2A2BDF769}" type="presOf" srcId="{FF0AFD65-FBDC-40F2-ADF1-6C8874AADBEE}" destId="{195F5AD5-D45F-403F-9EF9-E9B4A1638360}" srcOrd="1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85CDC9DC-14D4-4EA5-82D7-A08C62F8EA42}" type="presOf" srcId="{17D75FA5-4602-453D-AE4E-F333D06E71A3}" destId="{7DB94574-87F0-4B0B-905F-45DF5D31859C}" srcOrd="1" destOrd="0" presId="urn:microsoft.com/office/officeart/2005/8/layout/hierarchy2"/>
    <dgm:cxn modelId="{371AC876-8E1E-45F2-AB7B-4090F09D1894}" type="presOf" srcId="{0B900678-07A7-4F04-ACBD-E22283A5B1B9}" destId="{F91B4A00-96B4-4348-8DB3-D96F4136958F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608377DB-BF01-4181-99B2-C0DF5BD9840E}" type="presOf" srcId="{B7302DC9-1FD6-45F4-984E-A06474D8BC7E}" destId="{34B71C7A-87EC-4638-B542-CF4E179257F3}" srcOrd="0" destOrd="0" presId="urn:microsoft.com/office/officeart/2005/8/layout/hierarchy2"/>
    <dgm:cxn modelId="{16371783-7E5A-404B-A045-A35728C04EAC}" type="presOf" srcId="{24E7EB8F-2595-445B-B7AA-D2E26353DFE5}" destId="{F6E150F9-A420-41FD-82F8-21CD794A2E03}" srcOrd="1" destOrd="0" presId="urn:microsoft.com/office/officeart/2005/8/layout/hierarchy2"/>
    <dgm:cxn modelId="{F7752779-63B8-48BB-8C1B-6BDB34DDC908}" type="presOf" srcId="{E0E750D1-D452-432B-ACB5-E7382B97804E}" destId="{C55E2C10-60CF-4919-9AB8-2D749CE3A27B}" srcOrd="0" destOrd="0" presId="urn:microsoft.com/office/officeart/2005/8/layout/hierarchy2"/>
    <dgm:cxn modelId="{8C964BD2-201D-49BA-B63E-E26FBD85AAE6}" type="presParOf" srcId="{6F88F1BF-6E28-45A2-AD2F-DC05321F9C04}" destId="{5B224753-A06A-40F3-BBC6-4383835AA19A}" srcOrd="0" destOrd="0" presId="urn:microsoft.com/office/officeart/2005/8/layout/hierarchy2"/>
    <dgm:cxn modelId="{CEEDDFFC-54C8-494B-9261-FADD19ECDB20}" type="presParOf" srcId="{5B224753-A06A-40F3-BBC6-4383835AA19A}" destId="{82B2470F-749C-423B-80F7-415BDA838885}" srcOrd="0" destOrd="0" presId="urn:microsoft.com/office/officeart/2005/8/layout/hierarchy2"/>
    <dgm:cxn modelId="{0D6DDAEE-8A2E-47FB-83F2-85AA3C388D7A}" type="presParOf" srcId="{5B224753-A06A-40F3-BBC6-4383835AA19A}" destId="{24722D45-2DED-447F-A147-E5E44FAB137A}" srcOrd="1" destOrd="0" presId="urn:microsoft.com/office/officeart/2005/8/layout/hierarchy2"/>
    <dgm:cxn modelId="{43FE5FA7-B9BD-45ED-989C-60940B69284D}" type="presParOf" srcId="{24722D45-2DED-447F-A147-E5E44FAB137A}" destId="{92189561-8822-4893-8708-278D12EE43DA}" srcOrd="0" destOrd="0" presId="urn:microsoft.com/office/officeart/2005/8/layout/hierarchy2"/>
    <dgm:cxn modelId="{2F8CEA42-8A90-4601-BC28-B9936B49C361}" type="presParOf" srcId="{92189561-8822-4893-8708-278D12EE43DA}" destId="{7DB94574-87F0-4B0B-905F-45DF5D31859C}" srcOrd="0" destOrd="0" presId="urn:microsoft.com/office/officeart/2005/8/layout/hierarchy2"/>
    <dgm:cxn modelId="{BB11AD35-AC25-4F3E-BF63-072F4D468990}" type="presParOf" srcId="{24722D45-2DED-447F-A147-E5E44FAB137A}" destId="{4D5296F5-3990-45FD-B045-C72D0CB4DB4F}" srcOrd="1" destOrd="0" presId="urn:microsoft.com/office/officeart/2005/8/layout/hierarchy2"/>
    <dgm:cxn modelId="{C1208577-F547-4091-A827-D4544DF930FF}" type="presParOf" srcId="{4D5296F5-3990-45FD-B045-C72D0CB4DB4F}" destId="{F91B4A00-96B4-4348-8DB3-D96F4136958F}" srcOrd="0" destOrd="0" presId="urn:microsoft.com/office/officeart/2005/8/layout/hierarchy2"/>
    <dgm:cxn modelId="{F9964949-B1AD-4243-B0E5-D5A53ECAFD33}" type="presParOf" srcId="{4D5296F5-3990-45FD-B045-C72D0CB4DB4F}" destId="{C885C712-91EA-41AC-AEC2-2526E3E119FD}" srcOrd="1" destOrd="0" presId="urn:microsoft.com/office/officeart/2005/8/layout/hierarchy2"/>
    <dgm:cxn modelId="{9A35225E-F11C-44D0-B2DD-E61A4D49BB40}" type="presParOf" srcId="{C885C712-91EA-41AC-AEC2-2526E3E119FD}" destId="{44DCCB58-C7CF-4DC3-98DF-C9F73842E14D}" srcOrd="0" destOrd="0" presId="urn:microsoft.com/office/officeart/2005/8/layout/hierarchy2"/>
    <dgm:cxn modelId="{EF6B67EB-18B4-48F7-8904-CCB28405584A}" type="presParOf" srcId="{44DCCB58-C7CF-4DC3-98DF-C9F73842E14D}" destId="{F6E150F9-A420-41FD-82F8-21CD794A2E03}" srcOrd="0" destOrd="0" presId="urn:microsoft.com/office/officeart/2005/8/layout/hierarchy2"/>
    <dgm:cxn modelId="{1F43B95D-7E1B-4968-8E18-77E57B04AEB6}" type="presParOf" srcId="{C885C712-91EA-41AC-AEC2-2526E3E119FD}" destId="{6F572645-8573-4B8A-A85E-2BC3BFF36679}" srcOrd="1" destOrd="0" presId="urn:microsoft.com/office/officeart/2005/8/layout/hierarchy2"/>
    <dgm:cxn modelId="{E1D7C2CA-7E48-4F2A-9D7B-91B50C901F11}" type="presParOf" srcId="{6F572645-8573-4B8A-A85E-2BC3BFF36679}" destId="{34B71C7A-87EC-4638-B542-CF4E179257F3}" srcOrd="0" destOrd="0" presId="urn:microsoft.com/office/officeart/2005/8/layout/hierarchy2"/>
    <dgm:cxn modelId="{9753792C-E92B-4710-9E7D-CCCFE5488A40}" type="presParOf" srcId="{6F572645-8573-4B8A-A85E-2BC3BFF36679}" destId="{30A860D2-6BEF-4CA2-BE38-56CDBA3708C7}" srcOrd="1" destOrd="0" presId="urn:microsoft.com/office/officeart/2005/8/layout/hierarchy2"/>
    <dgm:cxn modelId="{307E5F33-273D-4B32-B68D-C396E3A0450F}" type="presParOf" srcId="{30A860D2-6BEF-4CA2-BE38-56CDBA3708C7}" destId="{2479EF9A-6F3F-432E-BC1B-053FFE61617C}" srcOrd="0" destOrd="0" presId="urn:microsoft.com/office/officeart/2005/8/layout/hierarchy2"/>
    <dgm:cxn modelId="{0FD8F5DB-9044-4199-8387-8D752F2FCE59}" type="presParOf" srcId="{2479EF9A-6F3F-432E-BC1B-053FFE61617C}" destId="{195F5AD5-D45F-403F-9EF9-E9B4A1638360}" srcOrd="0" destOrd="0" presId="urn:microsoft.com/office/officeart/2005/8/layout/hierarchy2"/>
    <dgm:cxn modelId="{39342A54-D4BD-45FF-86C1-E59D0F09C454}" type="presParOf" srcId="{30A860D2-6BEF-4CA2-BE38-56CDBA3708C7}" destId="{EF0487B7-0EA9-48BB-8E56-DEA608CE94D9}" srcOrd="1" destOrd="0" presId="urn:microsoft.com/office/officeart/2005/8/layout/hierarchy2"/>
    <dgm:cxn modelId="{77A82005-4F98-4BDD-B934-F3CA9AA60CDE}" type="presParOf" srcId="{EF0487B7-0EA9-48BB-8E56-DEA608CE94D9}" destId="{49378854-C964-4ACF-A646-D8B478005D8D}" srcOrd="0" destOrd="0" presId="urn:microsoft.com/office/officeart/2005/8/layout/hierarchy2"/>
    <dgm:cxn modelId="{801E6759-EFCB-4ACC-9B2F-115D252A580B}" type="presParOf" srcId="{EF0487B7-0EA9-48BB-8E56-DEA608CE94D9}" destId="{CDDB5195-DA09-4FEB-9AFB-B6DDB76CB25B}" srcOrd="1" destOrd="0" presId="urn:microsoft.com/office/officeart/2005/8/layout/hierarchy2"/>
    <dgm:cxn modelId="{9E83A745-A099-4279-AE7B-C8368E266D81}" type="presParOf" srcId="{C885C712-91EA-41AC-AEC2-2526E3E119FD}" destId="{C75B6231-F8C7-4BE5-80D1-624CA71619FB}" srcOrd="2" destOrd="0" presId="urn:microsoft.com/office/officeart/2005/8/layout/hierarchy2"/>
    <dgm:cxn modelId="{4D7DC2CC-4FC8-4286-B76D-FF23B0BA018A}" type="presParOf" srcId="{C75B6231-F8C7-4BE5-80D1-624CA71619FB}" destId="{B5AF3C0A-1B3A-468A-9C16-77B36933D7D3}" srcOrd="0" destOrd="0" presId="urn:microsoft.com/office/officeart/2005/8/layout/hierarchy2"/>
    <dgm:cxn modelId="{9C162F45-D793-44ED-AB2C-7E421E24724B}" type="presParOf" srcId="{C885C712-91EA-41AC-AEC2-2526E3E119FD}" destId="{7015E238-51D2-4671-B93A-8370C16557B1}" srcOrd="3" destOrd="0" presId="urn:microsoft.com/office/officeart/2005/8/layout/hierarchy2"/>
    <dgm:cxn modelId="{4D790E6E-8F70-43C6-8413-77C55EEA0C81}" type="presParOf" srcId="{7015E238-51D2-4671-B93A-8370C16557B1}" destId="{C55E2C10-60CF-4919-9AB8-2D749CE3A27B}" srcOrd="0" destOrd="0" presId="urn:microsoft.com/office/officeart/2005/8/layout/hierarchy2"/>
    <dgm:cxn modelId="{FAECC62F-E5AE-4AF2-99D9-6285AC133357}" type="presParOf" srcId="{7015E238-51D2-4671-B93A-8370C16557B1}" destId="{987EE947-7550-4356-BF1D-77900DDA5D89}" srcOrd="1" destOrd="0" presId="urn:microsoft.com/office/officeart/2005/8/layout/hierarchy2"/>
    <dgm:cxn modelId="{6A602E93-B4BD-4F11-80D2-35E12EE2583A}" type="presParOf" srcId="{987EE947-7550-4356-BF1D-77900DDA5D89}" destId="{3E473F5E-165F-49AD-A430-798F84288EAD}" srcOrd="0" destOrd="0" presId="urn:microsoft.com/office/officeart/2005/8/layout/hierarchy2"/>
    <dgm:cxn modelId="{A65A2C23-97B4-44DB-8E20-98C8B4A0DC39}" type="presParOf" srcId="{3E473F5E-165F-49AD-A430-798F84288EAD}" destId="{7252B3E8-24E4-456F-9567-EF739245A486}" srcOrd="0" destOrd="0" presId="urn:microsoft.com/office/officeart/2005/8/layout/hierarchy2"/>
    <dgm:cxn modelId="{5AA97663-0FE3-4926-BA36-C8C57B82DC82}" type="presParOf" srcId="{987EE947-7550-4356-BF1D-77900DDA5D89}" destId="{22CBBE8C-3131-40F3-8D36-AE5B1433D4C8}" srcOrd="1" destOrd="0" presId="urn:microsoft.com/office/officeart/2005/8/layout/hierarchy2"/>
    <dgm:cxn modelId="{090B8FF0-9CDF-49D4-B86C-B7A718524E49}" type="presParOf" srcId="{22CBBE8C-3131-40F3-8D36-AE5B1433D4C8}" destId="{ED06775B-C05B-4F52-85F4-723EC0D3FC92}" srcOrd="0" destOrd="0" presId="urn:microsoft.com/office/officeart/2005/8/layout/hierarchy2"/>
    <dgm:cxn modelId="{D59BC4DD-2955-48E8-BE11-04893C99B070}" type="presParOf" srcId="{22CBBE8C-3131-40F3-8D36-AE5B1433D4C8}" destId="{4A988E57-1F5B-44D8-861A-68F216E25384}" srcOrd="1" destOrd="0" presId="urn:microsoft.com/office/officeart/2005/8/layout/hierarchy2"/>
    <dgm:cxn modelId="{080F538F-F625-4809-B7DC-C673B8762AF8}" type="presParOf" srcId="{24722D45-2DED-447F-A147-E5E44FAB137A}" destId="{91F7B48C-F831-41D2-8069-366A8A72E755}" srcOrd="2" destOrd="0" presId="urn:microsoft.com/office/officeart/2005/8/layout/hierarchy2"/>
    <dgm:cxn modelId="{0B6A21C8-0F69-4C28-ABE2-93EDA8CC7664}" type="presParOf" srcId="{91F7B48C-F831-41D2-8069-366A8A72E755}" destId="{B152E0F9-F944-4DE3-B218-55B120168CE9}" srcOrd="0" destOrd="0" presId="urn:microsoft.com/office/officeart/2005/8/layout/hierarchy2"/>
    <dgm:cxn modelId="{B858F260-D065-465D-98E9-426455C5E5AB}" type="presParOf" srcId="{24722D45-2DED-447F-A147-E5E44FAB137A}" destId="{5E989543-4A37-4203-81FB-C4D06C9280A8}" srcOrd="3" destOrd="0" presId="urn:microsoft.com/office/officeart/2005/8/layout/hierarchy2"/>
    <dgm:cxn modelId="{1AC4E01C-668F-4927-B45E-477C24F28EEE}" type="presParOf" srcId="{5E989543-4A37-4203-81FB-C4D06C9280A8}" destId="{7A6EC323-8F2B-4331-B346-929B945B4F5F}" srcOrd="0" destOrd="0" presId="urn:microsoft.com/office/officeart/2005/8/layout/hierarchy2"/>
    <dgm:cxn modelId="{3D34537B-5840-4E1A-BC33-B30DAC6B30F7}" type="presParOf" srcId="{5E989543-4A37-4203-81FB-C4D06C9280A8}" destId="{5F666D6B-03EE-407D-92FB-77594ECBE63D}" srcOrd="1" destOrd="0" presId="urn:microsoft.com/office/officeart/2005/8/layout/hierarchy2"/>
    <dgm:cxn modelId="{008135F3-6513-4BFD-8CB1-DB9F7D8F4A2D}" type="presParOf" srcId="{5F666D6B-03EE-407D-92FB-77594ECBE63D}" destId="{6184AF6A-7F89-4100-864A-01A629FC4E3B}" srcOrd="0" destOrd="0" presId="urn:microsoft.com/office/officeart/2005/8/layout/hierarchy2"/>
    <dgm:cxn modelId="{FC33CB22-92C3-4CAD-B53C-381DAA70DFEC}" type="presParOf" srcId="{6184AF6A-7F89-4100-864A-01A629FC4E3B}" destId="{A6BC6A91-A0CC-4B87-AD1E-447B986786CE}" srcOrd="0" destOrd="0" presId="urn:microsoft.com/office/officeart/2005/8/layout/hierarchy2"/>
    <dgm:cxn modelId="{64A6A8F0-B5CD-45E7-A24E-F7B83484A64D}" type="presParOf" srcId="{5F666D6B-03EE-407D-92FB-77594ECBE63D}" destId="{3D192564-D25C-470C-905D-1A5A8DFD2227}" srcOrd="1" destOrd="0" presId="urn:microsoft.com/office/officeart/2005/8/layout/hierarchy2"/>
    <dgm:cxn modelId="{727F8A12-A5CF-4FDF-A963-977469CAA76C}" type="presParOf" srcId="{3D192564-D25C-470C-905D-1A5A8DFD2227}" destId="{B6B49ADD-FCE6-440F-8580-C951E4A62821}" srcOrd="0" destOrd="0" presId="urn:microsoft.com/office/officeart/2005/8/layout/hierarchy2"/>
    <dgm:cxn modelId="{8A20CA2A-87C3-4B9D-BD75-B263C996A7A1}" type="presParOf" srcId="{3D192564-D25C-470C-905D-1A5A8DFD2227}" destId="{2946D28D-20CA-4571-B270-2810A829F2B6}" srcOrd="1" destOrd="0" presId="urn:microsoft.com/office/officeart/2005/8/layout/hierarchy2"/>
    <dgm:cxn modelId="{4AB3D1D8-0862-4F7C-8EE4-F5339A720423}" type="presParOf" srcId="{2946D28D-20CA-4571-B270-2810A829F2B6}" destId="{061DE018-14E8-487E-86A3-9BFF86F91F13}" srcOrd="0" destOrd="0" presId="urn:microsoft.com/office/officeart/2005/8/layout/hierarchy2"/>
    <dgm:cxn modelId="{7E64DD75-D870-4DCD-8B5F-A7893458C2D6}" type="presParOf" srcId="{061DE018-14E8-487E-86A3-9BFF86F91F13}" destId="{83683A91-5628-4DF9-BF5C-EE77060E9699}" srcOrd="0" destOrd="0" presId="urn:microsoft.com/office/officeart/2005/8/layout/hierarchy2"/>
    <dgm:cxn modelId="{F0002B0D-0221-472B-92E9-6165510F8F61}" type="presParOf" srcId="{2946D28D-20CA-4571-B270-2810A829F2B6}" destId="{5D218D85-1F9D-417A-958C-8A83B2F4ED97}" srcOrd="1" destOrd="0" presId="urn:microsoft.com/office/officeart/2005/8/layout/hierarchy2"/>
    <dgm:cxn modelId="{A10AC289-D195-4821-AF51-EF07894CA5A5}" type="presParOf" srcId="{5D218D85-1F9D-417A-958C-8A83B2F4ED97}" destId="{0E1B035F-50E0-4301-A968-B6556CFE4CB4}" srcOrd="0" destOrd="0" presId="urn:microsoft.com/office/officeart/2005/8/layout/hierarchy2"/>
    <dgm:cxn modelId="{F35BB503-FE63-447D-82A3-C871BB3916A2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CFEAC1D3-C5A4-4D27-BB39-ED18088535B2}" type="presOf" srcId="{D9137D77-2160-4FDD-85A1-9766C98F638A}" destId="{6F88F1BF-6E28-45A2-AD2F-DC05321F9C04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8C04F806-EE03-47F7-AF02-F6A4820B58F1}" type="presOf" srcId="{0B900678-07A7-4F04-ACBD-E22283A5B1B9}" destId="{F91B4A00-96B4-4348-8DB3-D96F4136958F}" srcOrd="0" destOrd="0" presId="urn:microsoft.com/office/officeart/2005/8/layout/hierarchy2"/>
    <dgm:cxn modelId="{1B230A97-C9B0-4199-A93E-8815F145D8B7}" type="presOf" srcId="{FF0AFD65-FBDC-40F2-ADF1-6C8874AADBEE}" destId="{2479EF9A-6F3F-432E-BC1B-053FFE61617C}" srcOrd="0" destOrd="0" presId="urn:microsoft.com/office/officeart/2005/8/layout/hierarchy2"/>
    <dgm:cxn modelId="{130FA6CC-C704-4D3B-8170-7690C70C0065}" type="presOf" srcId="{CCD2558B-DA0F-4629-AEFA-821E258C3400}" destId="{A6BC6A91-A0CC-4B87-AD1E-447B986786CE}" srcOrd="1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DE14CE03-D1C0-42BE-91F1-6E72762877B6}" type="presOf" srcId="{A439679A-DE94-4BF4-956A-64E402421D41}" destId="{82B2470F-749C-423B-80F7-415BDA838885}" srcOrd="0" destOrd="0" presId="urn:microsoft.com/office/officeart/2005/8/layout/hierarchy2"/>
    <dgm:cxn modelId="{9455F5A4-7549-459E-8E3A-D9FC9F1C0424}" type="presOf" srcId="{BB0398E8-C09C-44BE-A6D0-B242B09F4870}" destId="{49378854-C964-4ACF-A646-D8B478005D8D}" srcOrd="0" destOrd="0" presId="urn:microsoft.com/office/officeart/2005/8/layout/hierarchy2"/>
    <dgm:cxn modelId="{C951AB90-5EC7-463A-A4AF-169A2D518CB1}" type="presOf" srcId="{B55B8D56-2E24-4B21-A2B2-1E76FBC773E5}" destId="{B5AF3C0A-1B3A-468A-9C16-77B36933D7D3}" srcOrd="1" destOrd="0" presId="urn:microsoft.com/office/officeart/2005/8/layout/hierarchy2"/>
    <dgm:cxn modelId="{41D1D4AB-CC3E-4503-9433-A87E58819E39}" type="presOf" srcId="{24E7EB8F-2595-445B-B7AA-D2E26353DFE5}" destId="{44DCCB58-C7CF-4DC3-98DF-C9F73842E14D}" srcOrd="0" destOrd="0" presId="urn:microsoft.com/office/officeart/2005/8/layout/hierarchy2"/>
    <dgm:cxn modelId="{EACD91B9-55E4-4C5F-BDEE-62DFE02FD762}" type="presOf" srcId="{71A1FE32-250C-46BF-87BC-B4A03C42B8EE}" destId="{3E473F5E-165F-49AD-A430-798F84288EAD}" srcOrd="0" destOrd="0" presId="urn:microsoft.com/office/officeart/2005/8/layout/hierarchy2"/>
    <dgm:cxn modelId="{94CFA6CF-B677-40EF-AB04-6C1C6DDFF9F6}" type="presOf" srcId="{71A1FE32-250C-46BF-87BC-B4A03C42B8EE}" destId="{7252B3E8-24E4-456F-9567-EF739245A486}" srcOrd="1" destOrd="0" presId="urn:microsoft.com/office/officeart/2005/8/layout/hierarchy2"/>
    <dgm:cxn modelId="{B6D67981-C3DF-4888-812F-F424CDA120A9}" type="presOf" srcId="{24E7EB8F-2595-445B-B7AA-D2E26353DFE5}" destId="{F6E150F9-A420-41FD-82F8-21CD794A2E03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2BD2FA8D-568E-4ECE-B2DA-0B759A171CBF}" type="presOf" srcId="{17D75FA5-4602-453D-AE4E-F333D06E71A3}" destId="{92189561-8822-4893-8708-278D12EE43DA}" srcOrd="0" destOrd="0" presId="urn:microsoft.com/office/officeart/2005/8/layout/hierarchy2"/>
    <dgm:cxn modelId="{5997C3BE-20A5-440A-9C7E-CFD11CB39C80}" type="presOf" srcId="{F0D9B81B-E2A4-4936-AADD-C8C590D7DDF9}" destId="{ED06775B-C05B-4F52-85F4-723EC0D3FC92}" srcOrd="0" destOrd="0" presId="urn:microsoft.com/office/officeart/2005/8/layout/hierarchy2"/>
    <dgm:cxn modelId="{F810148B-A57F-4D33-9DE6-329501284638}" type="presOf" srcId="{757D3EA7-6346-41BE-A086-6F90B80FA637}" destId="{061DE018-14E8-487E-86A3-9BFF86F91F13}" srcOrd="0" destOrd="0" presId="urn:microsoft.com/office/officeart/2005/8/layout/hierarchy2"/>
    <dgm:cxn modelId="{22D58F23-D9D4-4C9D-8D4C-F26FAD86AC15}" type="presOf" srcId="{B7302DC9-1FD6-45F4-984E-A06474D8BC7E}" destId="{34B71C7A-87EC-4638-B542-CF4E179257F3}" srcOrd="0" destOrd="0" presId="urn:microsoft.com/office/officeart/2005/8/layout/hierarchy2"/>
    <dgm:cxn modelId="{2B88219E-F542-4879-AA32-89975EDC105F}" type="presOf" srcId="{FFB099A8-5D36-4869-96CD-F2331D917D42}" destId="{B152E0F9-F944-4DE3-B218-55B120168CE9}" srcOrd="1" destOrd="0" presId="urn:microsoft.com/office/officeart/2005/8/layout/hierarchy2"/>
    <dgm:cxn modelId="{8161AA70-8999-4F75-936A-618B85C446C0}" type="presOf" srcId="{E0E750D1-D452-432B-ACB5-E7382B97804E}" destId="{C55E2C10-60CF-4919-9AB8-2D749CE3A27B}" srcOrd="0" destOrd="0" presId="urn:microsoft.com/office/officeart/2005/8/layout/hierarchy2"/>
    <dgm:cxn modelId="{3C338170-6F5D-4D74-8499-6BA2D1819461}" type="presOf" srcId="{B55B8D56-2E24-4B21-A2B2-1E76FBC773E5}" destId="{C75B6231-F8C7-4BE5-80D1-624CA71619FB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DE17C504-4F15-43F8-A75E-90ED399D5750}" type="presOf" srcId="{2F460F9D-3CFF-42F9-9726-FD8093A4C543}" destId="{0E1B035F-50E0-4301-A968-B6556CFE4CB4}" srcOrd="0" destOrd="0" presId="urn:microsoft.com/office/officeart/2005/8/layout/hierarchy2"/>
    <dgm:cxn modelId="{C54490F4-2DBA-4355-8094-764DD17BE6DD}" type="presOf" srcId="{757D3EA7-6346-41BE-A086-6F90B80FA637}" destId="{83683A91-5628-4DF9-BF5C-EE77060E9699}" srcOrd="1" destOrd="0" presId="urn:microsoft.com/office/officeart/2005/8/layout/hierarchy2"/>
    <dgm:cxn modelId="{4D44B9D1-C9F7-4C56-9AF6-DBD555BCD12B}" type="presOf" srcId="{535DC6FA-C58E-49B0-BF2A-B096E08F1DF2}" destId="{B6B49ADD-FCE6-440F-8580-C951E4A62821}" srcOrd="0" destOrd="0" presId="urn:microsoft.com/office/officeart/2005/8/layout/hierarchy2"/>
    <dgm:cxn modelId="{64EA45DC-191F-4D04-BCE2-36B0A15D0E87}" type="presOf" srcId="{17D75FA5-4602-453D-AE4E-F333D06E71A3}" destId="{7DB94574-87F0-4B0B-905F-45DF5D31859C}" srcOrd="1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0155DD8D-F4CC-40F3-B533-160B43E7CD30}" type="presOf" srcId="{6F0D3E63-9648-4981-BDCB-24514DB87504}" destId="{7A6EC323-8F2B-4331-B346-929B945B4F5F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06EDE017-D6A2-411C-A59C-6B89E9F45634}" type="presOf" srcId="{CCD2558B-DA0F-4629-AEFA-821E258C3400}" destId="{6184AF6A-7F89-4100-864A-01A629FC4E3B}" srcOrd="0" destOrd="0" presId="urn:microsoft.com/office/officeart/2005/8/layout/hierarchy2"/>
    <dgm:cxn modelId="{78002E0F-F13D-4BE4-A3D0-72C36C0FC091}" type="presOf" srcId="{FF0AFD65-FBDC-40F2-ADF1-6C8874AADBEE}" destId="{195F5AD5-D45F-403F-9EF9-E9B4A1638360}" srcOrd="1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326111E1-DCC1-431B-BA98-137979AAE40F}" type="presOf" srcId="{FFB099A8-5D36-4869-96CD-F2331D917D42}" destId="{91F7B48C-F831-41D2-8069-366A8A72E755}" srcOrd="0" destOrd="0" presId="urn:microsoft.com/office/officeart/2005/8/layout/hierarchy2"/>
    <dgm:cxn modelId="{E57375FC-1A12-4281-96E5-FAFDBA58F44B}" type="presParOf" srcId="{6F88F1BF-6E28-45A2-AD2F-DC05321F9C04}" destId="{5B224753-A06A-40F3-BBC6-4383835AA19A}" srcOrd="0" destOrd="0" presId="urn:microsoft.com/office/officeart/2005/8/layout/hierarchy2"/>
    <dgm:cxn modelId="{5DA049FE-1A4F-437D-9D0F-476CBD20BEA8}" type="presParOf" srcId="{5B224753-A06A-40F3-BBC6-4383835AA19A}" destId="{82B2470F-749C-423B-80F7-415BDA838885}" srcOrd="0" destOrd="0" presId="urn:microsoft.com/office/officeart/2005/8/layout/hierarchy2"/>
    <dgm:cxn modelId="{9F3DD40D-50B7-491F-84D6-5C9C3BC710BA}" type="presParOf" srcId="{5B224753-A06A-40F3-BBC6-4383835AA19A}" destId="{24722D45-2DED-447F-A147-E5E44FAB137A}" srcOrd="1" destOrd="0" presId="urn:microsoft.com/office/officeart/2005/8/layout/hierarchy2"/>
    <dgm:cxn modelId="{2FDCB959-1E1C-4382-B132-832F50127C95}" type="presParOf" srcId="{24722D45-2DED-447F-A147-E5E44FAB137A}" destId="{92189561-8822-4893-8708-278D12EE43DA}" srcOrd="0" destOrd="0" presId="urn:microsoft.com/office/officeart/2005/8/layout/hierarchy2"/>
    <dgm:cxn modelId="{D771B9B5-81C7-4660-A142-E5D30D6A1BA9}" type="presParOf" srcId="{92189561-8822-4893-8708-278D12EE43DA}" destId="{7DB94574-87F0-4B0B-905F-45DF5D31859C}" srcOrd="0" destOrd="0" presId="urn:microsoft.com/office/officeart/2005/8/layout/hierarchy2"/>
    <dgm:cxn modelId="{DD43B81B-5F08-41A2-98E0-90DAD1746454}" type="presParOf" srcId="{24722D45-2DED-447F-A147-E5E44FAB137A}" destId="{4D5296F5-3990-45FD-B045-C72D0CB4DB4F}" srcOrd="1" destOrd="0" presId="urn:microsoft.com/office/officeart/2005/8/layout/hierarchy2"/>
    <dgm:cxn modelId="{893D41E1-38A2-4139-870A-67146E7392A0}" type="presParOf" srcId="{4D5296F5-3990-45FD-B045-C72D0CB4DB4F}" destId="{F91B4A00-96B4-4348-8DB3-D96F4136958F}" srcOrd="0" destOrd="0" presId="urn:microsoft.com/office/officeart/2005/8/layout/hierarchy2"/>
    <dgm:cxn modelId="{B807DF8F-A67B-4759-8303-915769306490}" type="presParOf" srcId="{4D5296F5-3990-45FD-B045-C72D0CB4DB4F}" destId="{C885C712-91EA-41AC-AEC2-2526E3E119FD}" srcOrd="1" destOrd="0" presId="urn:microsoft.com/office/officeart/2005/8/layout/hierarchy2"/>
    <dgm:cxn modelId="{0A92A16E-5CAF-42F7-B69B-2127A34EE69E}" type="presParOf" srcId="{C885C712-91EA-41AC-AEC2-2526E3E119FD}" destId="{44DCCB58-C7CF-4DC3-98DF-C9F73842E14D}" srcOrd="0" destOrd="0" presId="urn:microsoft.com/office/officeart/2005/8/layout/hierarchy2"/>
    <dgm:cxn modelId="{49BFCD78-1F69-4B9E-9AF5-8D09FAE07AAD}" type="presParOf" srcId="{44DCCB58-C7CF-4DC3-98DF-C9F73842E14D}" destId="{F6E150F9-A420-41FD-82F8-21CD794A2E03}" srcOrd="0" destOrd="0" presId="urn:microsoft.com/office/officeart/2005/8/layout/hierarchy2"/>
    <dgm:cxn modelId="{1896140E-946F-47ED-804F-4816A503DB38}" type="presParOf" srcId="{C885C712-91EA-41AC-AEC2-2526E3E119FD}" destId="{6F572645-8573-4B8A-A85E-2BC3BFF36679}" srcOrd="1" destOrd="0" presId="urn:microsoft.com/office/officeart/2005/8/layout/hierarchy2"/>
    <dgm:cxn modelId="{6741FE4C-DF16-43B6-9E1F-AE113ABF84E8}" type="presParOf" srcId="{6F572645-8573-4B8A-A85E-2BC3BFF36679}" destId="{34B71C7A-87EC-4638-B542-CF4E179257F3}" srcOrd="0" destOrd="0" presId="urn:microsoft.com/office/officeart/2005/8/layout/hierarchy2"/>
    <dgm:cxn modelId="{78725848-19E9-46C2-9E47-2E9C5ADFC48C}" type="presParOf" srcId="{6F572645-8573-4B8A-A85E-2BC3BFF36679}" destId="{30A860D2-6BEF-4CA2-BE38-56CDBA3708C7}" srcOrd="1" destOrd="0" presId="urn:microsoft.com/office/officeart/2005/8/layout/hierarchy2"/>
    <dgm:cxn modelId="{36D96C12-D91D-4636-B50F-75A1C09F1AAC}" type="presParOf" srcId="{30A860D2-6BEF-4CA2-BE38-56CDBA3708C7}" destId="{2479EF9A-6F3F-432E-BC1B-053FFE61617C}" srcOrd="0" destOrd="0" presId="urn:microsoft.com/office/officeart/2005/8/layout/hierarchy2"/>
    <dgm:cxn modelId="{8B1EC62F-440A-4871-BA1F-3A57A24F1EF3}" type="presParOf" srcId="{2479EF9A-6F3F-432E-BC1B-053FFE61617C}" destId="{195F5AD5-D45F-403F-9EF9-E9B4A1638360}" srcOrd="0" destOrd="0" presId="urn:microsoft.com/office/officeart/2005/8/layout/hierarchy2"/>
    <dgm:cxn modelId="{2581FA93-B0C6-4259-AEF7-C8B6347AED6B}" type="presParOf" srcId="{30A860D2-6BEF-4CA2-BE38-56CDBA3708C7}" destId="{EF0487B7-0EA9-48BB-8E56-DEA608CE94D9}" srcOrd="1" destOrd="0" presId="urn:microsoft.com/office/officeart/2005/8/layout/hierarchy2"/>
    <dgm:cxn modelId="{250E1589-4B6E-474A-89A7-4AF9C0A0D0C6}" type="presParOf" srcId="{EF0487B7-0EA9-48BB-8E56-DEA608CE94D9}" destId="{49378854-C964-4ACF-A646-D8B478005D8D}" srcOrd="0" destOrd="0" presId="urn:microsoft.com/office/officeart/2005/8/layout/hierarchy2"/>
    <dgm:cxn modelId="{5A0C4E27-B95B-4140-B455-4D806821F880}" type="presParOf" srcId="{EF0487B7-0EA9-48BB-8E56-DEA608CE94D9}" destId="{CDDB5195-DA09-4FEB-9AFB-B6DDB76CB25B}" srcOrd="1" destOrd="0" presId="urn:microsoft.com/office/officeart/2005/8/layout/hierarchy2"/>
    <dgm:cxn modelId="{024595BF-FD4A-4206-9998-CB5A0933B863}" type="presParOf" srcId="{C885C712-91EA-41AC-AEC2-2526E3E119FD}" destId="{C75B6231-F8C7-4BE5-80D1-624CA71619FB}" srcOrd="2" destOrd="0" presId="urn:microsoft.com/office/officeart/2005/8/layout/hierarchy2"/>
    <dgm:cxn modelId="{23C6B652-6624-4CD8-85FA-EEB2C4F421B5}" type="presParOf" srcId="{C75B6231-F8C7-4BE5-80D1-624CA71619FB}" destId="{B5AF3C0A-1B3A-468A-9C16-77B36933D7D3}" srcOrd="0" destOrd="0" presId="urn:microsoft.com/office/officeart/2005/8/layout/hierarchy2"/>
    <dgm:cxn modelId="{0369FB39-9B7E-4DF2-85D0-8C8337131D0E}" type="presParOf" srcId="{C885C712-91EA-41AC-AEC2-2526E3E119FD}" destId="{7015E238-51D2-4671-B93A-8370C16557B1}" srcOrd="3" destOrd="0" presId="urn:microsoft.com/office/officeart/2005/8/layout/hierarchy2"/>
    <dgm:cxn modelId="{80DC5792-4101-46C8-A816-5397508B4C9A}" type="presParOf" srcId="{7015E238-51D2-4671-B93A-8370C16557B1}" destId="{C55E2C10-60CF-4919-9AB8-2D749CE3A27B}" srcOrd="0" destOrd="0" presId="urn:microsoft.com/office/officeart/2005/8/layout/hierarchy2"/>
    <dgm:cxn modelId="{A2442B5F-1354-4370-A11A-5526F94BDEFF}" type="presParOf" srcId="{7015E238-51D2-4671-B93A-8370C16557B1}" destId="{987EE947-7550-4356-BF1D-77900DDA5D89}" srcOrd="1" destOrd="0" presId="urn:microsoft.com/office/officeart/2005/8/layout/hierarchy2"/>
    <dgm:cxn modelId="{1960AB1B-5FEC-4424-B60E-4F7571B6B3EC}" type="presParOf" srcId="{987EE947-7550-4356-BF1D-77900DDA5D89}" destId="{3E473F5E-165F-49AD-A430-798F84288EAD}" srcOrd="0" destOrd="0" presId="urn:microsoft.com/office/officeart/2005/8/layout/hierarchy2"/>
    <dgm:cxn modelId="{1DD9B2A2-E81A-4893-8CC4-335A717562D5}" type="presParOf" srcId="{3E473F5E-165F-49AD-A430-798F84288EAD}" destId="{7252B3E8-24E4-456F-9567-EF739245A486}" srcOrd="0" destOrd="0" presId="urn:microsoft.com/office/officeart/2005/8/layout/hierarchy2"/>
    <dgm:cxn modelId="{3FEF69AD-C0B1-4B9E-B4FB-B2AC4A95C929}" type="presParOf" srcId="{987EE947-7550-4356-BF1D-77900DDA5D89}" destId="{22CBBE8C-3131-40F3-8D36-AE5B1433D4C8}" srcOrd="1" destOrd="0" presId="urn:microsoft.com/office/officeart/2005/8/layout/hierarchy2"/>
    <dgm:cxn modelId="{898D9397-03FD-408B-A648-D291992A74D2}" type="presParOf" srcId="{22CBBE8C-3131-40F3-8D36-AE5B1433D4C8}" destId="{ED06775B-C05B-4F52-85F4-723EC0D3FC92}" srcOrd="0" destOrd="0" presId="urn:microsoft.com/office/officeart/2005/8/layout/hierarchy2"/>
    <dgm:cxn modelId="{AE57736F-0E78-450D-8348-6725CCD4DD4D}" type="presParOf" srcId="{22CBBE8C-3131-40F3-8D36-AE5B1433D4C8}" destId="{4A988E57-1F5B-44D8-861A-68F216E25384}" srcOrd="1" destOrd="0" presId="urn:microsoft.com/office/officeart/2005/8/layout/hierarchy2"/>
    <dgm:cxn modelId="{A85E9199-7D54-45D9-B903-8A27B1D14249}" type="presParOf" srcId="{24722D45-2DED-447F-A147-E5E44FAB137A}" destId="{91F7B48C-F831-41D2-8069-366A8A72E755}" srcOrd="2" destOrd="0" presId="urn:microsoft.com/office/officeart/2005/8/layout/hierarchy2"/>
    <dgm:cxn modelId="{155F1094-A50E-45A2-A3E2-2AB4EB028AE8}" type="presParOf" srcId="{91F7B48C-F831-41D2-8069-366A8A72E755}" destId="{B152E0F9-F944-4DE3-B218-55B120168CE9}" srcOrd="0" destOrd="0" presId="urn:microsoft.com/office/officeart/2005/8/layout/hierarchy2"/>
    <dgm:cxn modelId="{D6C1D05E-551B-45EC-845E-BC608A371006}" type="presParOf" srcId="{24722D45-2DED-447F-A147-E5E44FAB137A}" destId="{5E989543-4A37-4203-81FB-C4D06C9280A8}" srcOrd="3" destOrd="0" presId="urn:microsoft.com/office/officeart/2005/8/layout/hierarchy2"/>
    <dgm:cxn modelId="{BE80E0CA-C3D2-4D9D-844D-C819559619FE}" type="presParOf" srcId="{5E989543-4A37-4203-81FB-C4D06C9280A8}" destId="{7A6EC323-8F2B-4331-B346-929B945B4F5F}" srcOrd="0" destOrd="0" presId="urn:microsoft.com/office/officeart/2005/8/layout/hierarchy2"/>
    <dgm:cxn modelId="{B133ABDA-9688-4B6F-9876-E818788E73F2}" type="presParOf" srcId="{5E989543-4A37-4203-81FB-C4D06C9280A8}" destId="{5F666D6B-03EE-407D-92FB-77594ECBE63D}" srcOrd="1" destOrd="0" presId="urn:microsoft.com/office/officeart/2005/8/layout/hierarchy2"/>
    <dgm:cxn modelId="{C6491286-CD6D-4E3A-821E-E53E258C549C}" type="presParOf" srcId="{5F666D6B-03EE-407D-92FB-77594ECBE63D}" destId="{6184AF6A-7F89-4100-864A-01A629FC4E3B}" srcOrd="0" destOrd="0" presId="urn:microsoft.com/office/officeart/2005/8/layout/hierarchy2"/>
    <dgm:cxn modelId="{617A3F91-B534-4B67-920C-17181D11E6C1}" type="presParOf" srcId="{6184AF6A-7F89-4100-864A-01A629FC4E3B}" destId="{A6BC6A91-A0CC-4B87-AD1E-447B986786CE}" srcOrd="0" destOrd="0" presId="urn:microsoft.com/office/officeart/2005/8/layout/hierarchy2"/>
    <dgm:cxn modelId="{9B9E152B-9187-42A9-A667-3D56A8FA3154}" type="presParOf" srcId="{5F666D6B-03EE-407D-92FB-77594ECBE63D}" destId="{3D192564-D25C-470C-905D-1A5A8DFD2227}" srcOrd="1" destOrd="0" presId="urn:microsoft.com/office/officeart/2005/8/layout/hierarchy2"/>
    <dgm:cxn modelId="{2B99F0A1-5A5D-4A60-ABD3-1736B514BE1E}" type="presParOf" srcId="{3D192564-D25C-470C-905D-1A5A8DFD2227}" destId="{B6B49ADD-FCE6-440F-8580-C951E4A62821}" srcOrd="0" destOrd="0" presId="urn:microsoft.com/office/officeart/2005/8/layout/hierarchy2"/>
    <dgm:cxn modelId="{0DF7CC3C-C3FC-437A-B461-32581838BA00}" type="presParOf" srcId="{3D192564-D25C-470C-905D-1A5A8DFD2227}" destId="{2946D28D-20CA-4571-B270-2810A829F2B6}" srcOrd="1" destOrd="0" presId="urn:microsoft.com/office/officeart/2005/8/layout/hierarchy2"/>
    <dgm:cxn modelId="{D60E5FAC-11D9-4734-8210-F5BAE35208E5}" type="presParOf" srcId="{2946D28D-20CA-4571-B270-2810A829F2B6}" destId="{061DE018-14E8-487E-86A3-9BFF86F91F13}" srcOrd="0" destOrd="0" presId="urn:microsoft.com/office/officeart/2005/8/layout/hierarchy2"/>
    <dgm:cxn modelId="{0BBBD88E-5636-4E89-B2B0-834429E1FC39}" type="presParOf" srcId="{061DE018-14E8-487E-86A3-9BFF86F91F13}" destId="{83683A91-5628-4DF9-BF5C-EE77060E9699}" srcOrd="0" destOrd="0" presId="urn:microsoft.com/office/officeart/2005/8/layout/hierarchy2"/>
    <dgm:cxn modelId="{A2CD6EF4-565E-4519-B38E-A7CA0A83D7F0}" type="presParOf" srcId="{2946D28D-20CA-4571-B270-2810A829F2B6}" destId="{5D218D85-1F9D-417A-958C-8A83B2F4ED97}" srcOrd="1" destOrd="0" presId="urn:microsoft.com/office/officeart/2005/8/layout/hierarchy2"/>
    <dgm:cxn modelId="{62554877-2911-4C21-BB5C-3370C536F05B}" type="presParOf" srcId="{5D218D85-1F9D-417A-958C-8A83B2F4ED97}" destId="{0E1B035F-50E0-4301-A968-B6556CFE4CB4}" srcOrd="0" destOrd="0" presId="urn:microsoft.com/office/officeart/2005/8/layout/hierarchy2"/>
    <dgm:cxn modelId="{0D0393D2-FB9C-47B9-8688-CB9F56268299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F664A9CE-09D4-413E-8747-2CF5C531C8C0}" type="presOf" srcId="{FF0AFD65-FBDC-40F2-ADF1-6C8874AADBEE}" destId="{195F5AD5-D45F-403F-9EF9-E9B4A1638360}" srcOrd="1" destOrd="0" presId="urn:microsoft.com/office/officeart/2005/8/layout/hierarchy2"/>
    <dgm:cxn modelId="{869C1FD4-394B-4A84-A117-752593BB544D}" type="presOf" srcId="{E0E750D1-D452-432B-ACB5-E7382B97804E}" destId="{C55E2C10-60CF-4919-9AB8-2D749CE3A27B}" srcOrd="0" destOrd="0" presId="urn:microsoft.com/office/officeart/2005/8/layout/hierarchy2"/>
    <dgm:cxn modelId="{3DD29246-6F56-4B90-A822-E6DDE17193C6}" type="presOf" srcId="{FFB099A8-5D36-4869-96CD-F2331D917D42}" destId="{B152E0F9-F944-4DE3-B218-55B120168CE9}" srcOrd="1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373D13FF-8682-4744-B9FF-647A999FE2E0}" type="presOf" srcId="{24E7EB8F-2595-445B-B7AA-D2E26353DFE5}" destId="{44DCCB58-C7CF-4DC3-98DF-C9F73842E14D}" srcOrd="0" destOrd="0" presId="urn:microsoft.com/office/officeart/2005/8/layout/hierarchy2"/>
    <dgm:cxn modelId="{0B4B0BC6-FC0C-4C55-B227-A7E5AC26D436}" type="presOf" srcId="{2F460F9D-3CFF-42F9-9726-FD8093A4C543}" destId="{0E1B035F-50E0-4301-A968-B6556CFE4CB4}" srcOrd="0" destOrd="0" presId="urn:microsoft.com/office/officeart/2005/8/layout/hierarchy2"/>
    <dgm:cxn modelId="{E9ABF64A-037D-45F6-A549-828BFBF573A2}" type="presOf" srcId="{71A1FE32-250C-46BF-87BC-B4A03C42B8EE}" destId="{3E473F5E-165F-49AD-A430-798F84288EAD}" srcOrd="0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316BB498-0E3D-4365-8716-92A4187A5879}" type="presOf" srcId="{535DC6FA-C58E-49B0-BF2A-B096E08F1DF2}" destId="{B6B49ADD-FCE6-440F-8580-C951E4A62821}" srcOrd="0" destOrd="0" presId="urn:microsoft.com/office/officeart/2005/8/layout/hierarchy2"/>
    <dgm:cxn modelId="{7AD658A5-1760-4CB3-8C90-96C022CB45AC}" type="presOf" srcId="{757D3EA7-6346-41BE-A086-6F90B80FA637}" destId="{061DE018-14E8-487E-86A3-9BFF86F91F13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3483AA37-B3C7-471E-8951-53995D64E27C}" type="presOf" srcId="{CCD2558B-DA0F-4629-AEFA-821E258C3400}" destId="{6184AF6A-7F89-4100-864A-01A629FC4E3B}" srcOrd="0" destOrd="0" presId="urn:microsoft.com/office/officeart/2005/8/layout/hierarchy2"/>
    <dgm:cxn modelId="{427EDA92-8C5D-405C-8D6C-538613822D94}" type="presOf" srcId="{BB0398E8-C09C-44BE-A6D0-B242B09F4870}" destId="{49378854-C964-4ACF-A646-D8B478005D8D}" srcOrd="0" destOrd="0" presId="urn:microsoft.com/office/officeart/2005/8/layout/hierarchy2"/>
    <dgm:cxn modelId="{EAEC3B1B-E314-45FF-9900-087319F63EB4}" type="presOf" srcId="{17D75FA5-4602-453D-AE4E-F333D06E71A3}" destId="{92189561-8822-4893-8708-278D12EE43DA}" srcOrd="0" destOrd="0" presId="urn:microsoft.com/office/officeart/2005/8/layout/hierarchy2"/>
    <dgm:cxn modelId="{6074DD4F-0F64-4CE5-924A-DF5D12254981}" type="presOf" srcId="{FF0AFD65-FBDC-40F2-ADF1-6C8874AADBEE}" destId="{2479EF9A-6F3F-432E-BC1B-053FFE61617C}" srcOrd="0" destOrd="0" presId="urn:microsoft.com/office/officeart/2005/8/layout/hierarchy2"/>
    <dgm:cxn modelId="{79FF881E-89A3-42A8-A6AE-9A83E7F4B4C6}" type="presOf" srcId="{B7302DC9-1FD6-45F4-984E-A06474D8BC7E}" destId="{34B71C7A-87EC-4638-B542-CF4E179257F3}" srcOrd="0" destOrd="0" presId="urn:microsoft.com/office/officeart/2005/8/layout/hierarchy2"/>
    <dgm:cxn modelId="{B4C02891-7DB5-4E74-9299-013AEB211F65}" type="presOf" srcId="{71A1FE32-250C-46BF-87BC-B4A03C42B8EE}" destId="{7252B3E8-24E4-456F-9567-EF739245A486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C29BE4C9-6268-4A70-B642-D75D2A8F269E}" type="presOf" srcId="{24E7EB8F-2595-445B-B7AA-D2E26353DFE5}" destId="{F6E150F9-A420-41FD-82F8-21CD794A2E03}" srcOrd="1" destOrd="0" presId="urn:microsoft.com/office/officeart/2005/8/layout/hierarchy2"/>
    <dgm:cxn modelId="{88393571-8011-4BB7-9374-8E7FF9B4A940}" type="presOf" srcId="{17D75FA5-4602-453D-AE4E-F333D06E71A3}" destId="{7DB94574-87F0-4B0B-905F-45DF5D31859C}" srcOrd="1" destOrd="0" presId="urn:microsoft.com/office/officeart/2005/8/layout/hierarchy2"/>
    <dgm:cxn modelId="{C2724FF6-AB2A-4BE3-9AB7-084E3D5A7778}" type="presOf" srcId="{CCD2558B-DA0F-4629-AEFA-821E258C3400}" destId="{A6BC6A91-A0CC-4B87-AD1E-447B986786CE}" srcOrd="1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E44EB84A-3895-42E2-A173-E6A583D31AD5}" type="presOf" srcId="{B55B8D56-2E24-4B21-A2B2-1E76FBC773E5}" destId="{B5AF3C0A-1B3A-468A-9C16-77B36933D7D3}" srcOrd="1" destOrd="0" presId="urn:microsoft.com/office/officeart/2005/8/layout/hierarchy2"/>
    <dgm:cxn modelId="{2F971FBB-8527-4521-A025-4864D62EB25E}" type="presOf" srcId="{A439679A-DE94-4BF4-956A-64E402421D41}" destId="{82B2470F-749C-423B-80F7-415BDA838885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57EE0163-AF52-4C55-8D31-AC8E11707ED3}" type="presOf" srcId="{FFB099A8-5D36-4869-96CD-F2331D917D42}" destId="{91F7B48C-F831-41D2-8069-366A8A72E755}" srcOrd="0" destOrd="0" presId="urn:microsoft.com/office/officeart/2005/8/layout/hierarchy2"/>
    <dgm:cxn modelId="{A6FAD748-3F13-45C5-8AE1-377617B28D82}" type="presOf" srcId="{6F0D3E63-9648-4981-BDCB-24514DB87504}" destId="{7A6EC323-8F2B-4331-B346-929B945B4F5F}" srcOrd="0" destOrd="0" presId="urn:microsoft.com/office/officeart/2005/8/layout/hierarchy2"/>
    <dgm:cxn modelId="{EB3828F6-1250-4EBF-AD2A-6787E1E7C3A0}" type="presOf" srcId="{757D3EA7-6346-41BE-A086-6F90B80FA637}" destId="{83683A91-5628-4DF9-BF5C-EE77060E9699}" srcOrd="1" destOrd="0" presId="urn:microsoft.com/office/officeart/2005/8/layout/hierarchy2"/>
    <dgm:cxn modelId="{F837BA79-C599-4BC9-AB96-09E02412F2CA}" type="presOf" srcId="{0B900678-07A7-4F04-ACBD-E22283A5B1B9}" destId="{F91B4A00-96B4-4348-8DB3-D96F4136958F}" srcOrd="0" destOrd="0" presId="urn:microsoft.com/office/officeart/2005/8/layout/hierarchy2"/>
    <dgm:cxn modelId="{84BAB3CF-7B1F-4B77-8D5E-69EFE27CFF46}" type="presOf" srcId="{B55B8D56-2E24-4B21-A2B2-1E76FBC773E5}" destId="{C75B6231-F8C7-4BE5-80D1-624CA71619FB}" srcOrd="0" destOrd="0" presId="urn:microsoft.com/office/officeart/2005/8/layout/hierarchy2"/>
    <dgm:cxn modelId="{ACD72B59-8321-4452-8CB0-4EB1B4DDA0C3}" type="presOf" srcId="{F0D9B81B-E2A4-4936-AADD-C8C590D7DDF9}" destId="{ED06775B-C05B-4F52-85F4-723EC0D3FC92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5CEC60BB-E03C-48FB-9D91-B145933F3AF2}" type="presOf" srcId="{D9137D77-2160-4FDD-85A1-9766C98F638A}" destId="{6F88F1BF-6E28-45A2-AD2F-DC05321F9C04}" srcOrd="0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49DEA9A0-4A26-4217-B059-C4B8FAA85A4D}" type="presParOf" srcId="{6F88F1BF-6E28-45A2-AD2F-DC05321F9C04}" destId="{5B224753-A06A-40F3-BBC6-4383835AA19A}" srcOrd="0" destOrd="0" presId="urn:microsoft.com/office/officeart/2005/8/layout/hierarchy2"/>
    <dgm:cxn modelId="{4153AA1B-C201-4F35-BDF1-6CA12E5D0116}" type="presParOf" srcId="{5B224753-A06A-40F3-BBC6-4383835AA19A}" destId="{82B2470F-749C-423B-80F7-415BDA838885}" srcOrd="0" destOrd="0" presId="urn:microsoft.com/office/officeart/2005/8/layout/hierarchy2"/>
    <dgm:cxn modelId="{3034BE42-3C29-4426-9149-640090DF0FCA}" type="presParOf" srcId="{5B224753-A06A-40F3-BBC6-4383835AA19A}" destId="{24722D45-2DED-447F-A147-E5E44FAB137A}" srcOrd="1" destOrd="0" presId="urn:microsoft.com/office/officeart/2005/8/layout/hierarchy2"/>
    <dgm:cxn modelId="{9E29E0E4-EC99-4B87-9186-595F15CD7662}" type="presParOf" srcId="{24722D45-2DED-447F-A147-E5E44FAB137A}" destId="{92189561-8822-4893-8708-278D12EE43DA}" srcOrd="0" destOrd="0" presId="urn:microsoft.com/office/officeart/2005/8/layout/hierarchy2"/>
    <dgm:cxn modelId="{83FD2033-E80C-414C-AD36-9A1411C850B1}" type="presParOf" srcId="{92189561-8822-4893-8708-278D12EE43DA}" destId="{7DB94574-87F0-4B0B-905F-45DF5D31859C}" srcOrd="0" destOrd="0" presId="urn:microsoft.com/office/officeart/2005/8/layout/hierarchy2"/>
    <dgm:cxn modelId="{99DA5D30-EAB1-4AC5-8457-7018DC50698A}" type="presParOf" srcId="{24722D45-2DED-447F-A147-E5E44FAB137A}" destId="{4D5296F5-3990-45FD-B045-C72D0CB4DB4F}" srcOrd="1" destOrd="0" presId="urn:microsoft.com/office/officeart/2005/8/layout/hierarchy2"/>
    <dgm:cxn modelId="{5E9B7B41-4915-44B4-A65B-DE7D999A5CD0}" type="presParOf" srcId="{4D5296F5-3990-45FD-B045-C72D0CB4DB4F}" destId="{F91B4A00-96B4-4348-8DB3-D96F4136958F}" srcOrd="0" destOrd="0" presId="urn:microsoft.com/office/officeart/2005/8/layout/hierarchy2"/>
    <dgm:cxn modelId="{2F1B6127-025D-4F06-8091-13317BA0B281}" type="presParOf" srcId="{4D5296F5-3990-45FD-B045-C72D0CB4DB4F}" destId="{C885C712-91EA-41AC-AEC2-2526E3E119FD}" srcOrd="1" destOrd="0" presId="urn:microsoft.com/office/officeart/2005/8/layout/hierarchy2"/>
    <dgm:cxn modelId="{CEEE0CB1-DF2B-4951-AEF3-5ED99125E461}" type="presParOf" srcId="{C885C712-91EA-41AC-AEC2-2526E3E119FD}" destId="{44DCCB58-C7CF-4DC3-98DF-C9F73842E14D}" srcOrd="0" destOrd="0" presId="urn:microsoft.com/office/officeart/2005/8/layout/hierarchy2"/>
    <dgm:cxn modelId="{7EEC7002-128A-4145-B402-12F6F8F7DC07}" type="presParOf" srcId="{44DCCB58-C7CF-4DC3-98DF-C9F73842E14D}" destId="{F6E150F9-A420-41FD-82F8-21CD794A2E03}" srcOrd="0" destOrd="0" presId="urn:microsoft.com/office/officeart/2005/8/layout/hierarchy2"/>
    <dgm:cxn modelId="{68CCD3D9-33D3-4F53-A4D3-48AD3AA687EB}" type="presParOf" srcId="{C885C712-91EA-41AC-AEC2-2526E3E119FD}" destId="{6F572645-8573-4B8A-A85E-2BC3BFF36679}" srcOrd="1" destOrd="0" presId="urn:microsoft.com/office/officeart/2005/8/layout/hierarchy2"/>
    <dgm:cxn modelId="{0C397EC0-2E15-415C-9564-B794008C15A3}" type="presParOf" srcId="{6F572645-8573-4B8A-A85E-2BC3BFF36679}" destId="{34B71C7A-87EC-4638-B542-CF4E179257F3}" srcOrd="0" destOrd="0" presId="urn:microsoft.com/office/officeart/2005/8/layout/hierarchy2"/>
    <dgm:cxn modelId="{FE8DCC08-522E-4F56-9501-BE2296409C0E}" type="presParOf" srcId="{6F572645-8573-4B8A-A85E-2BC3BFF36679}" destId="{30A860D2-6BEF-4CA2-BE38-56CDBA3708C7}" srcOrd="1" destOrd="0" presId="urn:microsoft.com/office/officeart/2005/8/layout/hierarchy2"/>
    <dgm:cxn modelId="{A4F847BF-0B40-4E87-9380-6015AEC19199}" type="presParOf" srcId="{30A860D2-6BEF-4CA2-BE38-56CDBA3708C7}" destId="{2479EF9A-6F3F-432E-BC1B-053FFE61617C}" srcOrd="0" destOrd="0" presId="urn:microsoft.com/office/officeart/2005/8/layout/hierarchy2"/>
    <dgm:cxn modelId="{C14B5235-9919-4CB9-8597-26E28A3A246B}" type="presParOf" srcId="{2479EF9A-6F3F-432E-BC1B-053FFE61617C}" destId="{195F5AD5-D45F-403F-9EF9-E9B4A1638360}" srcOrd="0" destOrd="0" presId="urn:microsoft.com/office/officeart/2005/8/layout/hierarchy2"/>
    <dgm:cxn modelId="{95429AE8-43C1-4360-A272-614993DE50C0}" type="presParOf" srcId="{30A860D2-6BEF-4CA2-BE38-56CDBA3708C7}" destId="{EF0487B7-0EA9-48BB-8E56-DEA608CE94D9}" srcOrd="1" destOrd="0" presId="urn:microsoft.com/office/officeart/2005/8/layout/hierarchy2"/>
    <dgm:cxn modelId="{D33103AB-DC62-44F8-A347-72DD09850089}" type="presParOf" srcId="{EF0487B7-0EA9-48BB-8E56-DEA608CE94D9}" destId="{49378854-C964-4ACF-A646-D8B478005D8D}" srcOrd="0" destOrd="0" presId="urn:microsoft.com/office/officeart/2005/8/layout/hierarchy2"/>
    <dgm:cxn modelId="{C7D01D8C-55C6-4F97-889C-6113FC4B2E49}" type="presParOf" srcId="{EF0487B7-0EA9-48BB-8E56-DEA608CE94D9}" destId="{CDDB5195-DA09-4FEB-9AFB-B6DDB76CB25B}" srcOrd="1" destOrd="0" presId="urn:microsoft.com/office/officeart/2005/8/layout/hierarchy2"/>
    <dgm:cxn modelId="{A33E3114-6CEC-478E-BF9A-D2E962475F2A}" type="presParOf" srcId="{C885C712-91EA-41AC-AEC2-2526E3E119FD}" destId="{C75B6231-F8C7-4BE5-80D1-624CA71619FB}" srcOrd="2" destOrd="0" presId="urn:microsoft.com/office/officeart/2005/8/layout/hierarchy2"/>
    <dgm:cxn modelId="{05BC39DE-3B0E-4BA0-8D21-DE9239BFC7DD}" type="presParOf" srcId="{C75B6231-F8C7-4BE5-80D1-624CA71619FB}" destId="{B5AF3C0A-1B3A-468A-9C16-77B36933D7D3}" srcOrd="0" destOrd="0" presId="urn:microsoft.com/office/officeart/2005/8/layout/hierarchy2"/>
    <dgm:cxn modelId="{83CEDDCF-5DBA-4303-BD3B-A7D2C753B78A}" type="presParOf" srcId="{C885C712-91EA-41AC-AEC2-2526E3E119FD}" destId="{7015E238-51D2-4671-B93A-8370C16557B1}" srcOrd="3" destOrd="0" presId="urn:microsoft.com/office/officeart/2005/8/layout/hierarchy2"/>
    <dgm:cxn modelId="{C509091B-D32F-4D63-95D6-6A230795EA70}" type="presParOf" srcId="{7015E238-51D2-4671-B93A-8370C16557B1}" destId="{C55E2C10-60CF-4919-9AB8-2D749CE3A27B}" srcOrd="0" destOrd="0" presId="urn:microsoft.com/office/officeart/2005/8/layout/hierarchy2"/>
    <dgm:cxn modelId="{00755C0C-E673-43A9-9A02-AF0306425747}" type="presParOf" srcId="{7015E238-51D2-4671-B93A-8370C16557B1}" destId="{987EE947-7550-4356-BF1D-77900DDA5D89}" srcOrd="1" destOrd="0" presId="urn:microsoft.com/office/officeart/2005/8/layout/hierarchy2"/>
    <dgm:cxn modelId="{1F9D45F8-B3A5-4CBA-8FD2-18BF33CAD318}" type="presParOf" srcId="{987EE947-7550-4356-BF1D-77900DDA5D89}" destId="{3E473F5E-165F-49AD-A430-798F84288EAD}" srcOrd="0" destOrd="0" presId="urn:microsoft.com/office/officeart/2005/8/layout/hierarchy2"/>
    <dgm:cxn modelId="{13EF0048-BDCA-4F71-B67B-23906D2BDBAB}" type="presParOf" srcId="{3E473F5E-165F-49AD-A430-798F84288EAD}" destId="{7252B3E8-24E4-456F-9567-EF739245A486}" srcOrd="0" destOrd="0" presId="urn:microsoft.com/office/officeart/2005/8/layout/hierarchy2"/>
    <dgm:cxn modelId="{98C2F00F-5A31-4F6B-97F4-E72F64C8F023}" type="presParOf" srcId="{987EE947-7550-4356-BF1D-77900DDA5D89}" destId="{22CBBE8C-3131-40F3-8D36-AE5B1433D4C8}" srcOrd="1" destOrd="0" presId="urn:microsoft.com/office/officeart/2005/8/layout/hierarchy2"/>
    <dgm:cxn modelId="{3F583CF3-A496-4E7F-99E3-D6E795DCF448}" type="presParOf" srcId="{22CBBE8C-3131-40F3-8D36-AE5B1433D4C8}" destId="{ED06775B-C05B-4F52-85F4-723EC0D3FC92}" srcOrd="0" destOrd="0" presId="urn:microsoft.com/office/officeart/2005/8/layout/hierarchy2"/>
    <dgm:cxn modelId="{10613514-8C9E-4E02-BA84-B011CDCDCD56}" type="presParOf" srcId="{22CBBE8C-3131-40F3-8D36-AE5B1433D4C8}" destId="{4A988E57-1F5B-44D8-861A-68F216E25384}" srcOrd="1" destOrd="0" presId="urn:microsoft.com/office/officeart/2005/8/layout/hierarchy2"/>
    <dgm:cxn modelId="{C2D99F7C-E7E0-4335-B30F-4054D0333667}" type="presParOf" srcId="{24722D45-2DED-447F-A147-E5E44FAB137A}" destId="{91F7B48C-F831-41D2-8069-366A8A72E755}" srcOrd="2" destOrd="0" presId="urn:microsoft.com/office/officeart/2005/8/layout/hierarchy2"/>
    <dgm:cxn modelId="{69D398EF-C575-4115-9CAC-91C941A5654E}" type="presParOf" srcId="{91F7B48C-F831-41D2-8069-366A8A72E755}" destId="{B152E0F9-F944-4DE3-B218-55B120168CE9}" srcOrd="0" destOrd="0" presId="urn:microsoft.com/office/officeart/2005/8/layout/hierarchy2"/>
    <dgm:cxn modelId="{43DA195F-1098-4D65-8AE2-B5C1BCAA7925}" type="presParOf" srcId="{24722D45-2DED-447F-A147-E5E44FAB137A}" destId="{5E989543-4A37-4203-81FB-C4D06C9280A8}" srcOrd="3" destOrd="0" presId="urn:microsoft.com/office/officeart/2005/8/layout/hierarchy2"/>
    <dgm:cxn modelId="{DAADBF00-9691-4DC5-B3E6-A4D34F1E8116}" type="presParOf" srcId="{5E989543-4A37-4203-81FB-C4D06C9280A8}" destId="{7A6EC323-8F2B-4331-B346-929B945B4F5F}" srcOrd="0" destOrd="0" presId="urn:microsoft.com/office/officeart/2005/8/layout/hierarchy2"/>
    <dgm:cxn modelId="{E7819807-7AF9-4D86-B734-7AB7FB325AEB}" type="presParOf" srcId="{5E989543-4A37-4203-81FB-C4D06C9280A8}" destId="{5F666D6B-03EE-407D-92FB-77594ECBE63D}" srcOrd="1" destOrd="0" presId="urn:microsoft.com/office/officeart/2005/8/layout/hierarchy2"/>
    <dgm:cxn modelId="{B8F7186C-26D5-459A-AA94-4AACA6510F3A}" type="presParOf" srcId="{5F666D6B-03EE-407D-92FB-77594ECBE63D}" destId="{6184AF6A-7F89-4100-864A-01A629FC4E3B}" srcOrd="0" destOrd="0" presId="urn:microsoft.com/office/officeart/2005/8/layout/hierarchy2"/>
    <dgm:cxn modelId="{6EF373E6-5C55-4CD1-85D6-475C05B55731}" type="presParOf" srcId="{6184AF6A-7F89-4100-864A-01A629FC4E3B}" destId="{A6BC6A91-A0CC-4B87-AD1E-447B986786CE}" srcOrd="0" destOrd="0" presId="urn:microsoft.com/office/officeart/2005/8/layout/hierarchy2"/>
    <dgm:cxn modelId="{84089829-8A19-4A9B-B5AD-6688A1399521}" type="presParOf" srcId="{5F666D6B-03EE-407D-92FB-77594ECBE63D}" destId="{3D192564-D25C-470C-905D-1A5A8DFD2227}" srcOrd="1" destOrd="0" presId="urn:microsoft.com/office/officeart/2005/8/layout/hierarchy2"/>
    <dgm:cxn modelId="{8317DDA9-7D76-4D08-9C23-17387E6FC9F3}" type="presParOf" srcId="{3D192564-D25C-470C-905D-1A5A8DFD2227}" destId="{B6B49ADD-FCE6-440F-8580-C951E4A62821}" srcOrd="0" destOrd="0" presId="urn:microsoft.com/office/officeart/2005/8/layout/hierarchy2"/>
    <dgm:cxn modelId="{CE99B482-B5F9-45AA-B3BC-F4BC5848F3FB}" type="presParOf" srcId="{3D192564-D25C-470C-905D-1A5A8DFD2227}" destId="{2946D28D-20CA-4571-B270-2810A829F2B6}" srcOrd="1" destOrd="0" presId="urn:microsoft.com/office/officeart/2005/8/layout/hierarchy2"/>
    <dgm:cxn modelId="{A6653258-2EDC-498F-A6DB-C08A5C15053E}" type="presParOf" srcId="{2946D28D-20CA-4571-B270-2810A829F2B6}" destId="{061DE018-14E8-487E-86A3-9BFF86F91F13}" srcOrd="0" destOrd="0" presId="urn:microsoft.com/office/officeart/2005/8/layout/hierarchy2"/>
    <dgm:cxn modelId="{72DAFFBA-50A8-419B-8F48-44DEA17A5D20}" type="presParOf" srcId="{061DE018-14E8-487E-86A3-9BFF86F91F13}" destId="{83683A91-5628-4DF9-BF5C-EE77060E9699}" srcOrd="0" destOrd="0" presId="urn:microsoft.com/office/officeart/2005/8/layout/hierarchy2"/>
    <dgm:cxn modelId="{615C7B2E-A738-4D90-A626-44B860376ED9}" type="presParOf" srcId="{2946D28D-20CA-4571-B270-2810A829F2B6}" destId="{5D218D85-1F9D-417A-958C-8A83B2F4ED97}" srcOrd="1" destOrd="0" presId="urn:microsoft.com/office/officeart/2005/8/layout/hierarchy2"/>
    <dgm:cxn modelId="{84D6A39E-EA30-4B0C-A1C8-BE61746B508E}" type="presParOf" srcId="{5D218D85-1F9D-417A-958C-8A83B2F4ED97}" destId="{0E1B035F-50E0-4301-A968-B6556CFE4CB4}" srcOrd="0" destOrd="0" presId="urn:microsoft.com/office/officeart/2005/8/layout/hierarchy2"/>
    <dgm:cxn modelId="{11E716D6-1F22-4E89-BCFD-3310B63DBA2E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3F04435C-18CD-41C9-A14E-BC00F8964AB3}" type="presOf" srcId="{17D75FA5-4602-453D-AE4E-F333D06E71A3}" destId="{7DB94574-87F0-4B0B-905F-45DF5D31859C}" srcOrd="1" destOrd="0" presId="urn:microsoft.com/office/officeart/2005/8/layout/hierarchy2"/>
    <dgm:cxn modelId="{6F99448E-010C-467A-B1E8-C5A58FC19921}" type="presOf" srcId="{24E7EB8F-2595-445B-B7AA-D2E26353DFE5}" destId="{44DCCB58-C7CF-4DC3-98DF-C9F73842E14D}" srcOrd="0" destOrd="0" presId="urn:microsoft.com/office/officeart/2005/8/layout/hierarchy2"/>
    <dgm:cxn modelId="{98B3F592-C55F-46AB-8771-05579B3D6729}" type="presOf" srcId="{BB0398E8-C09C-44BE-A6D0-B242B09F4870}" destId="{49378854-C964-4ACF-A646-D8B478005D8D}" srcOrd="0" destOrd="0" presId="urn:microsoft.com/office/officeart/2005/8/layout/hierarchy2"/>
    <dgm:cxn modelId="{8637968D-49E7-429C-8562-D6DD01BDECE3}" type="presOf" srcId="{F0D9B81B-E2A4-4936-AADD-C8C590D7DDF9}" destId="{ED06775B-C05B-4F52-85F4-723EC0D3FC92}" srcOrd="0" destOrd="0" presId="urn:microsoft.com/office/officeart/2005/8/layout/hierarchy2"/>
    <dgm:cxn modelId="{49B69721-2CCE-4774-8D32-670544CECC59}" type="presOf" srcId="{535DC6FA-C58E-49B0-BF2A-B096E08F1DF2}" destId="{B6B49ADD-FCE6-440F-8580-C951E4A62821}" srcOrd="0" destOrd="0" presId="urn:microsoft.com/office/officeart/2005/8/layout/hierarchy2"/>
    <dgm:cxn modelId="{C706BBCD-58CD-4838-87CA-ED88B9BA60A6}" type="presOf" srcId="{FFB099A8-5D36-4869-96CD-F2331D917D42}" destId="{91F7B48C-F831-41D2-8069-366A8A72E755}" srcOrd="0" destOrd="0" presId="urn:microsoft.com/office/officeart/2005/8/layout/hierarchy2"/>
    <dgm:cxn modelId="{7B94438A-CD41-40B8-8BA8-1694E480600E}" type="presOf" srcId="{B7302DC9-1FD6-45F4-984E-A06474D8BC7E}" destId="{34B71C7A-87EC-4638-B542-CF4E179257F3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9DC2156F-F456-4607-963A-38000EF1EAC4}" type="presOf" srcId="{A439679A-DE94-4BF4-956A-64E402421D41}" destId="{82B2470F-749C-423B-80F7-415BDA838885}" srcOrd="0" destOrd="0" presId="urn:microsoft.com/office/officeart/2005/8/layout/hierarchy2"/>
    <dgm:cxn modelId="{95F96AF0-9F06-427E-A9EA-1C5CDBDC3C43}" type="presOf" srcId="{FF0AFD65-FBDC-40F2-ADF1-6C8874AADBEE}" destId="{195F5AD5-D45F-403F-9EF9-E9B4A1638360}" srcOrd="1" destOrd="0" presId="urn:microsoft.com/office/officeart/2005/8/layout/hierarchy2"/>
    <dgm:cxn modelId="{F26E5480-3BA8-4B9A-9DC3-58C2133EDDBB}" type="presOf" srcId="{CCD2558B-DA0F-4629-AEFA-821E258C3400}" destId="{6184AF6A-7F89-4100-864A-01A629FC4E3B}" srcOrd="0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909FDA11-30EE-40C3-8BB9-015913E2EDAD}" type="presOf" srcId="{71A1FE32-250C-46BF-87BC-B4A03C42B8EE}" destId="{7252B3E8-24E4-456F-9567-EF739245A486}" srcOrd="1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42BD20B7-DAE2-451A-BB1A-4C8195E44BA0}" type="presOf" srcId="{2F460F9D-3CFF-42F9-9726-FD8093A4C543}" destId="{0E1B035F-50E0-4301-A968-B6556CFE4CB4}" srcOrd="0" destOrd="0" presId="urn:microsoft.com/office/officeart/2005/8/layout/hierarchy2"/>
    <dgm:cxn modelId="{903A9B03-5386-42A1-82D1-C55F895C8EA0}" type="presOf" srcId="{E0E750D1-D452-432B-ACB5-E7382B97804E}" destId="{C55E2C10-60CF-4919-9AB8-2D749CE3A27B}" srcOrd="0" destOrd="0" presId="urn:microsoft.com/office/officeart/2005/8/layout/hierarchy2"/>
    <dgm:cxn modelId="{E17E28CB-B377-498E-9FDB-D8CC809E40C8}" type="presOf" srcId="{CCD2558B-DA0F-4629-AEFA-821E258C3400}" destId="{A6BC6A91-A0CC-4B87-AD1E-447B986786CE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A3450E33-6C1D-460B-A334-B0F4621F7491}" type="presOf" srcId="{17D75FA5-4602-453D-AE4E-F333D06E71A3}" destId="{92189561-8822-4893-8708-278D12EE43DA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1B4FCDA9-D4B9-4932-AFF1-00C5DB28381E}" type="presOf" srcId="{757D3EA7-6346-41BE-A086-6F90B80FA637}" destId="{83683A91-5628-4DF9-BF5C-EE77060E9699}" srcOrd="1" destOrd="0" presId="urn:microsoft.com/office/officeart/2005/8/layout/hierarchy2"/>
    <dgm:cxn modelId="{1687B98C-F83E-43D7-BE21-D2E71ABC3EDD}" type="presOf" srcId="{6F0D3E63-9648-4981-BDCB-24514DB87504}" destId="{7A6EC323-8F2B-4331-B346-929B945B4F5F}" srcOrd="0" destOrd="0" presId="urn:microsoft.com/office/officeart/2005/8/layout/hierarchy2"/>
    <dgm:cxn modelId="{8D2E3AA8-473F-4B9E-B20C-5711C7D66D11}" type="presOf" srcId="{757D3EA7-6346-41BE-A086-6F90B80FA637}" destId="{061DE018-14E8-487E-86A3-9BFF86F91F13}" srcOrd="0" destOrd="0" presId="urn:microsoft.com/office/officeart/2005/8/layout/hierarchy2"/>
    <dgm:cxn modelId="{0217F965-06A8-4ED8-8CC5-1B5F14D012A1}" type="presOf" srcId="{B55B8D56-2E24-4B21-A2B2-1E76FBC773E5}" destId="{B5AF3C0A-1B3A-468A-9C16-77B36933D7D3}" srcOrd="1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C9463BC9-9705-4FC1-9812-C19506565388}" type="presOf" srcId="{FFB099A8-5D36-4869-96CD-F2331D917D42}" destId="{B152E0F9-F944-4DE3-B218-55B120168CE9}" srcOrd="1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E5A329F3-B40D-4634-B8C1-833578181E76}" type="presOf" srcId="{0B900678-07A7-4F04-ACBD-E22283A5B1B9}" destId="{F91B4A00-96B4-4348-8DB3-D96F4136958F}" srcOrd="0" destOrd="0" presId="urn:microsoft.com/office/officeart/2005/8/layout/hierarchy2"/>
    <dgm:cxn modelId="{A51A29E8-0847-456F-A06C-DFCBD971A5AF}" type="presOf" srcId="{71A1FE32-250C-46BF-87BC-B4A03C42B8EE}" destId="{3E473F5E-165F-49AD-A430-798F84288EAD}" srcOrd="0" destOrd="0" presId="urn:microsoft.com/office/officeart/2005/8/layout/hierarchy2"/>
    <dgm:cxn modelId="{3082CA43-4C6D-492F-97AC-686D9ED72925}" type="presOf" srcId="{FF0AFD65-FBDC-40F2-ADF1-6C8874AADBEE}" destId="{2479EF9A-6F3F-432E-BC1B-053FFE61617C}" srcOrd="0" destOrd="0" presId="urn:microsoft.com/office/officeart/2005/8/layout/hierarchy2"/>
    <dgm:cxn modelId="{EC68E957-EB5B-4B82-B370-9E91E3D29B7E}" type="presOf" srcId="{24E7EB8F-2595-445B-B7AA-D2E26353DFE5}" destId="{F6E150F9-A420-41FD-82F8-21CD794A2E03}" srcOrd="1" destOrd="0" presId="urn:microsoft.com/office/officeart/2005/8/layout/hierarchy2"/>
    <dgm:cxn modelId="{1BD4B189-81A2-46CF-AE2D-7283678CCEEA}" type="presOf" srcId="{B55B8D56-2E24-4B21-A2B2-1E76FBC773E5}" destId="{C75B6231-F8C7-4BE5-80D1-624CA71619FB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9191005B-7BE9-4190-8293-44C82F3C17DE}" type="presOf" srcId="{D9137D77-2160-4FDD-85A1-9766C98F638A}" destId="{6F88F1BF-6E28-45A2-AD2F-DC05321F9C04}" srcOrd="0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09E4E205-B573-40F5-93C3-002FF5BC56E5}" type="presParOf" srcId="{6F88F1BF-6E28-45A2-AD2F-DC05321F9C04}" destId="{5B224753-A06A-40F3-BBC6-4383835AA19A}" srcOrd="0" destOrd="0" presId="urn:microsoft.com/office/officeart/2005/8/layout/hierarchy2"/>
    <dgm:cxn modelId="{3271F284-FBC3-42F5-82CA-635B460E14E3}" type="presParOf" srcId="{5B224753-A06A-40F3-BBC6-4383835AA19A}" destId="{82B2470F-749C-423B-80F7-415BDA838885}" srcOrd="0" destOrd="0" presId="urn:microsoft.com/office/officeart/2005/8/layout/hierarchy2"/>
    <dgm:cxn modelId="{430AEE75-FBEB-4934-B2B6-1CFA9A5542D5}" type="presParOf" srcId="{5B224753-A06A-40F3-BBC6-4383835AA19A}" destId="{24722D45-2DED-447F-A147-E5E44FAB137A}" srcOrd="1" destOrd="0" presId="urn:microsoft.com/office/officeart/2005/8/layout/hierarchy2"/>
    <dgm:cxn modelId="{9C6A7CE8-6C5B-4FC1-A37E-5703894F0AF9}" type="presParOf" srcId="{24722D45-2DED-447F-A147-E5E44FAB137A}" destId="{92189561-8822-4893-8708-278D12EE43DA}" srcOrd="0" destOrd="0" presId="urn:microsoft.com/office/officeart/2005/8/layout/hierarchy2"/>
    <dgm:cxn modelId="{0ED94C02-6D41-44C2-9E1F-A4A576D56E0A}" type="presParOf" srcId="{92189561-8822-4893-8708-278D12EE43DA}" destId="{7DB94574-87F0-4B0B-905F-45DF5D31859C}" srcOrd="0" destOrd="0" presId="urn:microsoft.com/office/officeart/2005/8/layout/hierarchy2"/>
    <dgm:cxn modelId="{B34C022A-FDB8-4BA8-B04A-CE7B70B60787}" type="presParOf" srcId="{24722D45-2DED-447F-A147-E5E44FAB137A}" destId="{4D5296F5-3990-45FD-B045-C72D0CB4DB4F}" srcOrd="1" destOrd="0" presId="urn:microsoft.com/office/officeart/2005/8/layout/hierarchy2"/>
    <dgm:cxn modelId="{1036D20E-CC2B-4228-AF3A-960B42089BF0}" type="presParOf" srcId="{4D5296F5-3990-45FD-B045-C72D0CB4DB4F}" destId="{F91B4A00-96B4-4348-8DB3-D96F4136958F}" srcOrd="0" destOrd="0" presId="urn:microsoft.com/office/officeart/2005/8/layout/hierarchy2"/>
    <dgm:cxn modelId="{6321347A-88B0-4E8A-A416-97C740EC9093}" type="presParOf" srcId="{4D5296F5-3990-45FD-B045-C72D0CB4DB4F}" destId="{C885C712-91EA-41AC-AEC2-2526E3E119FD}" srcOrd="1" destOrd="0" presId="urn:microsoft.com/office/officeart/2005/8/layout/hierarchy2"/>
    <dgm:cxn modelId="{C2E8C119-7402-4DBB-8C3E-D1E3AE11E4C5}" type="presParOf" srcId="{C885C712-91EA-41AC-AEC2-2526E3E119FD}" destId="{44DCCB58-C7CF-4DC3-98DF-C9F73842E14D}" srcOrd="0" destOrd="0" presId="urn:microsoft.com/office/officeart/2005/8/layout/hierarchy2"/>
    <dgm:cxn modelId="{BBE483E0-5D13-4193-9E95-D79A3293A689}" type="presParOf" srcId="{44DCCB58-C7CF-4DC3-98DF-C9F73842E14D}" destId="{F6E150F9-A420-41FD-82F8-21CD794A2E03}" srcOrd="0" destOrd="0" presId="urn:microsoft.com/office/officeart/2005/8/layout/hierarchy2"/>
    <dgm:cxn modelId="{71CB271F-9B16-4D0F-B6C6-7DA8DD4C7181}" type="presParOf" srcId="{C885C712-91EA-41AC-AEC2-2526E3E119FD}" destId="{6F572645-8573-4B8A-A85E-2BC3BFF36679}" srcOrd="1" destOrd="0" presId="urn:microsoft.com/office/officeart/2005/8/layout/hierarchy2"/>
    <dgm:cxn modelId="{E15E63AC-E075-4503-B8FF-BBBC7E3A7224}" type="presParOf" srcId="{6F572645-8573-4B8A-A85E-2BC3BFF36679}" destId="{34B71C7A-87EC-4638-B542-CF4E179257F3}" srcOrd="0" destOrd="0" presId="urn:microsoft.com/office/officeart/2005/8/layout/hierarchy2"/>
    <dgm:cxn modelId="{88AF6927-6AE6-4200-B736-A0FEBBCB771F}" type="presParOf" srcId="{6F572645-8573-4B8A-A85E-2BC3BFF36679}" destId="{30A860D2-6BEF-4CA2-BE38-56CDBA3708C7}" srcOrd="1" destOrd="0" presId="urn:microsoft.com/office/officeart/2005/8/layout/hierarchy2"/>
    <dgm:cxn modelId="{0AE22116-2B94-4351-826E-DB80C830F428}" type="presParOf" srcId="{30A860D2-6BEF-4CA2-BE38-56CDBA3708C7}" destId="{2479EF9A-6F3F-432E-BC1B-053FFE61617C}" srcOrd="0" destOrd="0" presId="urn:microsoft.com/office/officeart/2005/8/layout/hierarchy2"/>
    <dgm:cxn modelId="{C907F394-40B8-40FC-921C-B86FCF13861F}" type="presParOf" srcId="{2479EF9A-6F3F-432E-BC1B-053FFE61617C}" destId="{195F5AD5-D45F-403F-9EF9-E9B4A1638360}" srcOrd="0" destOrd="0" presId="urn:microsoft.com/office/officeart/2005/8/layout/hierarchy2"/>
    <dgm:cxn modelId="{31E263F6-FED3-4CFF-B199-E183269FD367}" type="presParOf" srcId="{30A860D2-6BEF-4CA2-BE38-56CDBA3708C7}" destId="{EF0487B7-0EA9-48BB-8E56-DEA608CE94D9}" srcOrd="1" destOrd="0" presId="urn:microsoft.com/office/officeart/2005/8/layout/hierarchy2"/>
    <dgm:cxn modelId="{E3C4DDD8-038B-4739-8609-E327BF64C670}" type="presParOf" srcId="{EF0487B7-0EA9-48BB-8E56-DEA608CE94D9}" destId="{49378854-C964-4ACF-A646-D8B478005D8D}" srcOrd="0" destOrd="0" presId="urn:microsoft.com/office/officeart/2005/8/layout/hierarchy2"/>
    <dgm:cxn modelId="{3596E263-1A42-4CA9-93A9-AF7A88AEFD79}" type="presParOf" srcId="{EF0487B7-0EA9-48BB-8E56-DEA608CE94D9}" destId="{CDDB5195-DA09-4FEB-9AFB-B6DDB76CB25B}" srcOrd="1" destOrd="0" presId="urn:microsoft.com/office/officeart/2005/8/layout/hierarchy2"/>
    <dgm:cxn modelId="{BE083FCC-4227-4174-B057-A105F6CB2CC9}" type="presParOf" srcId="{C885C712-91EA-41AC-AEC2-2526E3E119FD}" destId="{C75B6231-F8C7-4BE5-80D1-624CA71619FB}" srcOrd="2" destOrd="0" presId="urn:microsoft.com/office/officeart/2005/8/layout/hierarchy2"/>
    <dgm:cxn modelId="{3CB7E5C9-468A-4FE8-8DE7-2497E31693DB}" type="presParOf" srcId="{C75B6231-F8C7-4BE5-80D1-624CA71619FB}" destId="{B5AF3C0A-1B3A-468A-9C16-77B36933D7D3}" srcOrd="0" destOrd="0" presId="urn:microsoft.com/office/officeart/2005/8/layout/hierarchy2"/>
    <dgm:cxn modelId="{D5644AFD-0A7D-4137-A2CC-870B1719E438}" type="presParOf" srcId="{C885C712-91EA-41AC-AEC2-2526E3E119FD}" destId="{7015E238-51D2-4671-B93A-8370C16557B1}" srcOrd="3" destOrd="0" presId="urn:microsoft.com/office/officeart/2005/8/layout/hierarchy2"/>
    <dgm:cxn modelId="{1F5C8618-CF2E-4B69-AC1C-8E70AF1F750C}" type="presParOf" srcId="{7015E238-51D2-4671-B93A-8370C16557B1}" destId="{C55E2C10-60CF-4919-9AB8-2D749CE3A27B}" srcOrd="0" destOrd="0" presId="urn:microsoft.com/office/officeart/2005/8/layout/hierarchy2"/>
    <dgm:cxn modelId="{1D48748F-DC52-4409-88AE-133ACC523809}" type="presParOf" srcId="{7015E238-51D2-4671-B93A-8370C16557B1}" destId="{987EE947-7550-4356-BF1D-77900DDA5D89}" srcOrd="1" destOrd="0" presId="urn:microsoft.com/office/officeart/2005/8/layout/hierarchy2"/>
    <dgm:cxn modelId="{6F4E8396-B8E0-4806-AFEF-E872E2655F8E}" type="presParOf" srcId="{987EE947-7550-4356-BF1D-77900DDA5D89}" destId="{3E473F5E-165F-49AD-A430-798F84288EAD}" srcOrd="0" destOrd="0" presId="urn:microsoft.com/office/officeart/2005/8/layout/hierarchy2"/>
    <dgm:cxn modelId="{82FDB597-8389-4EEE-9ECC-2795A99A169D}" type="presParOf" srcId="{3E473F5E-165F-49AD-A430-798F84288EAD}" destId="{7252B3E8-24E4-456F-9567-EF739245A486}" srcOrd="0" destOrd="0" presId="urn:microsoft.com/office/officeart/2005/8/layout/hierarchy2"/>
    <dgm:cxn modelId="{231A03C9-9655-4C42-AE7D-2A078CFF1522}" type="presParOf" srcId="{987EE947-7550-4356-BF1D-77900DDA5D89}" destId="{22CBBE8C-3131-40F3-8D36-AE5B1433D4C8}" srcOrd="1" destOrd="0" presId="urn:microsoft.com/office/officeart/2005/8/layout/hierarchy2"/>
    <dgm:cxn modelId="{51302E85-4696-407E-9980-D57A0E440B00}" type="presParOf" srcId="{22CBBE8C-3131-40F3-8D36-AE5B1433D4C8}" destId="{ED06775B-C05B-4F52-85F4-723EC0D3FC92}" srcOrd="0" destOrd="0" presId="urn:microsoft.com/office/officeart/2005/8/layout/hierarchy2"/>
    <dgm:cxn modelId="{6C34EBA3-0361-4C5A-B23D-2C82514F969F}" type="presParOf" srcId="{22CBBE8C-3131-40F3-8D36-AE5B1433D4C8}" destId="{4A988E57-1F5B-44D8-861A-68F216E25384}" srcOrd="1" destOrd="0" presId="urn:microsoft.com/office/officeart/2005/8/layout/hierarchy2"/>
    <dgm:cxn modelId="{7316BADC-1DBF-46D5-A904-27D436845103}" type="presParOf" srcId="{24722D45-2DED-447F-A147-E5E44FAB137A}" destId="{91F7B48C-F831-41D2-8069-366A8A72E755}" srcOrd="2" destOrd="0" presId="urn:microsoft.com/office/officeart/2005/8/layout/hierarchy2"/>
    <dgm:cxn modelId="{0D9CD3C7-FE30-4719-B968-5B6594D21759}" type="presParOf" srcId="{91F7B48C-F831-41D2-8069-366A8A72E755}" destId="{B152E0F9-F944-4DE3-B218-55B120168CE9}" srcOrd="0" destOrd="0" presId="urn:microsoft.com/office/officeart/2005/8/layout/hierarchy2"/>
    <dgm:cxn modelId="{A662F28B-49C1-4CFA-9E30-B505B7EF9015}" type="presParOf" srcId="{24722D45-2DED-447F-A147-E5E44FAB137A}" destId="{5E989543-4A37-4203-81FB-C4D06C9280A8}" srcOrd="3" destOrd="0" presId="urn:microsoft.com/office/officeart/2005/8/layout/hierarchy2"/>
    <dgm:cxn modelId="{322D08DA-DE9D-47B3-B808-87C015F331FF}" type="presParOf" srcId="{5E989543-4A37-4203-81FB-C4D06C9280A8}" destId="{7A6EC323-8F2B-4331-B346-929B945B4F5F}" srcOrd="0" destOrd="0" presId="urn:microsoft.com/office/officeart/2005/8/layout/hierarchy2"/>
    <dgm:cxn modelId="{1F2A8A6B-6E7C-4B32-9AA8-BD2909CC4A12}" type="presParOf" srcId="{5E989543-4A37-4203-81FB-C4D06C9280A8}" destId="{5F666D6B-03EE-407D-92FB-77594ECBE63D}" srcOrd="1" destOrd="0" presId="urn:microsoft.com/office/officeart/2005/8/layout/hierarchy2"/>
    <dgm:cxn modelId="{99D16219-4765-4304-BD21-3F1B1714811F}" type="presParOf" srcId="{5F666D6B-03EE-407D-92FB-77594ECBE63D}" destId="{6184AF6A-7F89-4100-864A-01A629FC4E3B}" srcOrd="0" destOrd="0" presId="urn:microsoft.com/office/officeart/2005/8/layout/hierarchy2"/>
    <dgm:cxn modelId="{6CD0B98D-EB4C-4A57-90ED-977858A47ED3}" type="presParOf" srcId="{6184AF6A-7F89-4100-864A-01A629FC4E3B}" destId="{A6BC6A91-A0CC-4B87-AD1E-447B986786CE}" srcOrd="0" destOrd="0" presId="urn:microsoft.com/office/officeart/2005/8/layout/hierarchy2"/>
    <dgm:cxn modelId="{52033DDE-9079-4766-B346-7F8481003A40}" type="presParOf" srcId="{5F666D6B-03EE-407D-92FB-77594ECBE63D}" destId="{3D192564-D25C-470C-905D-1A5A8DFD2227}" srcOrd="1" destOrd="0" presId="urn:microsoft.com/office/officeart/2005/8/layout/hierarchy2"/>
    <dgm:cxn modelId="{55C4EC06-6600-44E3-AFBF-7C652D9FC6D6}" type="presParOf" srcId="{3D192564-D25C-470C-905D-1A5A8DFD2227}" destId="{B6B49ADD-FCE6-440F-8580-C951E4A62821}" srcOrd="0" destOrd="0" presId="urn:microsoft.com/office/officeart/2005/8/layout/hierarchy2"/>
    <dgm:cxn modelId="{79AD8134-B31F-483B-B8D1-F118729499A3}" type="presParOf" srcId="{3D192564-D25C-470C-905D-1A5A8DFD2227}" destId="{2946D28D-20CA-4571-B270-2810A829F2B6}" srcOrd="1" destOrd="0" presId="urn:microsoft.com/office/officeart/2005/8/layout/hierarchy2"/>
    <dgm:cxn modelId="{6A56378B-B5C8-4138-8F3E-608A9566E926}" type="presParOf" srcId="{2946D28D-20CA-4571-B270-2810A829F2B6}" destId="{061DE018-14E8-487E-86A3-9BFF86F91F13}" srcOrd="0" destOrd="0" presId="urn:microsoft.com/office/officeart/2005/8/layout/hierarchy2"/>
    <dgm:cxn modelId="{649FD484-9065-4E1E-AB26-002461E3B795}" type="presParOf" srcId="{061DE018-14E8-487E-86A3-9BFF86F91F13}" destId="{83683A91-5628-4DF9-BF5C-EE77060E9699}" srcOrd="0" destOrd="0" presId="urn:microsoft.com/office/officeart/2005/8/layout/hierarchy2"/>
    <dgm:cxn modelId="{2078020E-0856-4BBE-A59D-9FD6B6ED4F61}" type="presParOf" srcId="{2946D28D-20CA-4571-B270-2810A829F2B6}" destId="{5D218D85-1F9D-417A-958C-8A83B2F4ED97}" srcOrd="1" destOrd="0" presId="urn:microsoft.com/office/officeart/2005/8/layout/hierarchy2"/>
    <dgm:cxn modelId="{3A9206BC-C327-4060-87D5-F621436782C6}" type="presParOf" srcId="{5D218D85-1F9D-417A-958C-8A83B2F4ED97}" destId="{0E1B035F-50E0-4301-A968-B6556CFE4CB4}" srcOrd="0" destOrd="0" presId="urn:microsoft.com/office/officeart/2005/8/layout/hierarchy2"/>
    <dgm:cxn modelId="{6C446E58-CFE0-45EB-96A2-D6E86A6C8D85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14-10-2015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588" y="1191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3203848" y="547959"/>
            <a:ext cx="59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3137117" y="114303"/>
            <a:ext cx="6204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1.2.1 </a:t>
            </a:r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Espetros </a:t>
            </a:r>
            <a:r>
              <a:rPr lang="pt-PT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contínuos e </a:t>
            </a:r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descontínuos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slide" Target="slide10.xml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9.xml"/><Relationship Id="rId5" Type="http://schemas.openxmlformats.org/officeDocument/2006/relationships/diagramColors" Target="../diagrams/colors2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1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slide" Target="slide10.xml"/><Relationship Id="rId12" Type="http://schemas.openxmlformats.org/officeDocument/2006/relationships/image" Target="../media/image18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9.xml"/><Relationship Id="rId5" Type="http://schemas.openxmlformats.org/officeDocument/2006/relationships/diagramColors" Target="../diagrams/colors3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slide" Target="slide10.xml"/><Relationship Id="rId12" Type="http://schemas.openxmlformats.org/officeDocument/2006/relationships/image" Target="../media/image1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slide" Target="slide9.xml"/><Relationship Id="rId5" Type="http://schemas.openxmlformats.org/officeDocument/2006/relationships/diagramColors" Target="../diagrams/colors4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z6D7ooROUTo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20.leya.com/log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slide" Target="slide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996952"/>
            <a:ext cx="331236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1.2.1 </a:t>
            </a:r>
            <a:r>
              <a:rPr lang="pt-PT" sz="3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 </a:t>
            </a:r>
            <a:r>
              <a:rPr lang="pt-PT" sz="3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contínuos e descontínuos</a:t>
            </a: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94788586"/>
              </p:ext>
            </p:extLst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09707" y="1613495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exemplos de fontes de espetros de emissão contínuos na região do visível.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8707"/>
              </p:ext>
            </p:extLst>
          </p:nvPr>
        </p:nvGraphicFramePr>
        <p:xfrm>
          <a:off x="827584" y="2613223"/>
          <a:ext cx="7488831" cy="2808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83560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Lâmpadas de incandescência</a:t>
                      </a:r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Corpos incandescentes</a:t>
                      </a:r>
                      <a:r>
                        <a:rPr lang="pt-PT" baseline="0" dirty="0" smtClean="0"/>
                        <a:t> (ao rubro)</a:t>
                      </a:r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Lâmpadas de halogéneo</a:t>
                      </a:r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</a:tr>
              <a:tr h="1972709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C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33" y="3576999"/>
            <a:ext cx="1095599" cy="17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Fontes de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contínuos</a:t>
            </a:r>
            <a:endParaRPr lang="pt-PT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24" y="3836329"/>
            <a:ext cx="2305459" cy="12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20" y="3693343"/>
            <a:ext cx="2355113" cy="15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18940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96333982"/>
              </p:ext>
            </p:extLst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pt-PT" dirty="0" smtClean="0"/>
              <a:t>Sódio</a:t>
            </a:r>
            <a:endParaRPr lang="pt-PT" dirty="0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09707" y="1613495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exemplos de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de riscas de elementos químicos.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de riscas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0"/>
          <a:stretch/>
        </p:blipFill>
        <p:spPr bwMode="auto">
          <a:xfrm>
            <a:off x="1475656" y="2750711"/>
            <a:ext cx="5995756" cy="299712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831301" y="2857041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Lítio 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31301" y="3310110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Sódio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31301" y="3763179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Potássio 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831301" y="4216248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Cálcio 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831301" y="4669317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Estrôncio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831301" y="5122386"/>
            <a:ext cx="157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Bário 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00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34079342"/>
              </p:ext>
            </p:extLst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09707" y="1613495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exemplos de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absorção de riscas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absorção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50394"/>
              </p:ext>
            </p:extLst>
          </p:nvPr>
        </p:nvGraphicFramePr>
        <p:xfrm>
          <a:off x="499443" y="2485410"/>
          <a:ext cx="8136904" cy="2667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8452"/>
                <a:gridCol w="4068452"/>
              </a:tblGrid>
              <a:tr h="9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Espetro solar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 riscas de absorção, apenas visíveis em espetros de melhor qualidade, são chamadas riscas de </a:t>
                      </a:r>
                      <a:r>
                        <a:rPr lang="pt-PT" sz="18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Fraunhofer</a:t>
                      </a:r>
                      <a:r>
                        <a:rPr lang="pt-PT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pt-PT" dirty="0"/>
                    </a:p>
                  </a:txBody>
                  <a:tcPr>
                    <a:solidFill>
                      <a:srgbClr val="8DC6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Espetros</a:t>
                      </a:r>
                      <a:r>
                        <a:rPr lang="pt-PT" sz="2000" baseline="0" dirty="0" smtClean="0"/>
                        <a:t> de outras estrelas</a:t>
                      </a:r>
                    </a:p>
                    <a:p>
                      <a:endParaRPr lang="pt-PT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 como no caso do Sol, são usados para conhecer a composição estelar (na figura encontra-se o espetro de </a:t>
                      </a:r>
                      <a:r>
                        <a:rPr lang="pt-PT" sz="18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Sírius</a:t>
                      </a:r>
                      <a:r>
                        <a:rPr lang="pt-PT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pt-PT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pt-PT" dirty="0"/>
                    </a:p>
                  </a:txBody>
                  <a:tcPr>
                    <a:solidFill>
                      <a:srgbClr val="8DC679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86" y="4388260"/>
            <a:ext cx="3960439" cy="56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www.physics.sjsu.edu/tomley/ObjectSpectra/RGB%20Spectra%5Crigel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68707" r="9524" b="20440"/>
          <a:stretch/>
        </p:blipFill>
        <p:spPr bwMode="auto">
          <a:xfrm>
            <a:off x="4633375" y="4388259"/>
            <a:ext cx="3960440" cy="5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17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467544" y="1484784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nossos olhos só conseguem captar uma pequena parte da totalidade do espetro eletromagnético, que vai dos mais energéticos raios X e raios gama até à ponta oposta: a banda das ondas de rádio. Como seria o Mundo se pudéssemos ver toda esta luz invisível? Conheça as características dos diferentes tipos de frequência, na curta desenvolvida pelo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CAUP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Centro de Astrofísica da Universidade do Porto, com a produção do Ciência 2.0.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49" y="4767472"/>
            <a:ext cx="743744" cy="5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28372" r="7538"/>
          <a:stretch/>
        </p:blipFill>
        <p:spPr bwMode="auto">
          <a:xfrm>
            <a:off x="3530009" y="5475766"/>
            <a:ext cx="2169042" cy="39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adicionais – Vídeo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572000" y="1692596"/>
            <a:ext cx="3960440" cy="2664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das estrelas, que é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radiação eletromagnética</a:t>
            </a:r>
            <a:r>
              <a:rPr lang="pt-PT" sz="2400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uma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onda eletromagnética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propaga-se pelo espaço e é recebida na Terra.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/>
          <p:nvPr/>
        </p:nvSpPr>
        <p:spPr>
          <a:xfrm>
            <a:off x="467544" y="54747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Elbow Connector 11"/>
          <p:cNvCxnSpPr/>
          <p:nvPr/>
        </p:nvCxnSpPr>
        <p:spPr>
          <a:xfrm>
            <a:off x="494597" y="5445224"/>
            <a:ext cx="3816424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4572000" y="4140870"/>
            <a:ext cx="3960440" cy="1664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emitida fornece-nos informação sobre a fonte emissora e sobre os meios que atravessou. 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r="10094"/>
          <a:stretch/>
        </p:blipFill>
        <p:spPr bwMode="auto">
          <a:xfrm>
            <a:off x="505230" y="1841928"/>
            <a:ext cx="3744416" cy="3575896"/>
          </a:xfrm>
          <a:prstGeom prst="rect">
            <a:avLst/>
          </a:prstGeom>
          <a:noFill/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Luz: Radiação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Eletromagnética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11015" y="1510328"/>
            <a:ext cx="4032448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pode ser detetada na forma de partículas de energia – os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fotões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411015" y="3319106"/>
            <a:ext cx="3880048" cy="1414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fotão é a menor porção de luz que pode ser emitida ou absorvida.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Elbow Connector 11"/>
          <p:cNvCxnSpPr/>
          <p:nvPr/>
        </p:nvCxnSpPr>
        <p:spPr>
          <a:xfrm>
            <a:off x="4631756" y="4260071"/>
            <a:ext cx="3816424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4597875" y="4260598"/>
            <a:ext cx="503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Representação de um feixe de luz</a:t>
            </a:r>
            <a:r>
              <a:rPr lang="pt-PT" sz="1600" dirty="0" smtClean="0"/>
              <a:t> 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680" y="1713580"/>
            <a:ext cx="4248402" cy="2528811"/>
          </a:xfrm>
          <a:prstGeom prst="rect">
            <a:avLst/>
          </a:prstGeom>
          <a:noFill/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Fotão</a:t>
            </a: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00382" y="1510328"/>
            <a:ext cx="8208912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energia de um feixe de luz depende do número de fotões e da energia de cada fotão.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419225" y="4365104"/>
            <a:ext cx="8208912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energia do fotão é diretamente proporcional à frequência da luz correspondente.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3635896" y="2924944"/>
            <a:ext cx="1728192" cy="1008112"/>
          </a:xfrm>
          <a:prstGeom prst="roundRect">
            <a:avLst/>
          </a:prstGeom>
          <a:noFill/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i="1" dirty="0" smtClean="0">
                <a:solidFill>
                  <a:schemeClr val="tx1"/>
                </a:solidFill>
              </a:rPr>
              <a:t>E</a:t>
            </a:r>
            <a:r>
              <a:rPr lang="pt-PT" sz="4000" dirty="0" smtClean="0">
                <a:solidFill>
                  <a:schemeClr val="tx1"/>
                </a:solidFill>
              </a:rPr>
              <a:t> </a:t>
            </a:r>
            <a:r>
              <a:rPr lang="pt-PT" sz="4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pt-PT" sz="4000" dirty="0" smtClean="0">
                <a:solidFill>
                  <a:schemeClr val="tx1"/>
                </a:solidFill>
              </a:rPr>
              <a:t> </a:t>
            </a:r>
            <a:r>
              <a:rPr lang="pt-PT" sz="4000" i="1" dirty="0" smtClean="0">
                <a:solidFill>
                  <a:schemeClr val="tx1"/>
                </a:solidFill>
              </a:rPr>
              <a:t>f</a:t>
            </a:r>
            <a:endParaRPr lang="pt-PT" sz="4000" i="1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do fotão</a:t>
            </a: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5868144" y="4221088"/>
            <a:ext cx="2592288" cy="2060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59964" y="5883369"/>
            <a:ext cx="8640960" cy="353943"/>
          </a:xfrm>
          <a:prstGeom prst="rect">
            <a:avLst/>
          </a:prstGeom>
          <a:ln w="3175">
            <a:solidFill>
              <a:srgbClr val="8CC6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PT" sz="1700" dirty="0" smtClean="0"/>
              <a:t>ondas de rádio &lt; micro-ondas &lt; infravermelhos &lt; luz visível &lt; ultravioletas &lt;  raios X &lt; raios gama </a:t>
            </a:r>
            <a:endParaRPr lang="pt-PT" sz="17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eletromagnético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03745" y="1080032"/>
            <a:ext cx="8519663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conjunto de todas as formas de luz, tanto visível como invisível, chama-se </a:t>
            </a:r>
            <a:r>
              <a:rPr lang="pt-PT" sz="16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</a:t>
            </a:r>
            <a:r>
              <a:rPr lang="pt-PT" sz="1600" b="1" dirty="0" err="1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eletromagnético</a:t>
            </a:r>
            <a:r>
              <a:rPr lang="pt-PT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23963"/>
            <a:ext cx="8519664" cy="39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/>
          <p:nvPr/>
        </p:nvCxnSpPr>
        <p:spPr>
          <a:xfrm>
            <a:off x="4211960" y="5613325"/>
            <a:ext cx="3816424" cy="396043"/>
          </a:xfrm>
          <a:prstGeom prst="bentConnector3">
            <a:avLst>
              <a:gd name="adj1" fmla="val -122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9818" y="561332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Decomposição da luz branca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319" y="2722691"/>
            <a:ext cx="3822065" cy="2866549"/>
          </a:xfrm>
          <a:prstGeom prst="rect">
            <a:avLst/>
          </a:prstGeom>
          <a:noFill/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395536" y="1556792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branca é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policromática</a:t>
            </a:r>
            <a:r>
              <a:rPr lang="pt-PT" sz="1800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(inclui todas as cores do espetro da luz visível) e pode ser decomposta em luz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monocromática</a:t>
            </a:r>
            <a:r>
              <a:rPr lang="pt-PT" sz="1800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(luz de uma só cor).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411956" y="2996952"/>
            <a:ext cx="3448000" cy="2592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Chama-se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800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resultado da decomposição da luz.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eletromagnético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15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/>
          <p:cNvCxnSpPr/>
          <p:nvPr/>
        </p:nvCxnSpPr>
        <p:spPr>
          <a:xfrm>
            <a:off x="494825" y="5610753"/>
            <a:ext cx="3816424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0503" y="5682761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descontínuo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500542" y="3950218"/>
            <a:ext cx="3816424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395536" y="1340768"/>
            <a:ext cx="828092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espetros que resultam da decomposição da luz emitida por um corpo são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 de emissão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podem ser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contínuos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descontínuos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(ou de riscas).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57" y="2864980"/>
            <a:ext cx="7584302" cy="10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"/>
          <a:stretch/>
        </p:blipFill>
        <p:spPr bwMode="auto">
          <a:xfrm>
            <a:off x="511176" y="4628796"/>
            <a:ext cx="7578584" cy="10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659" y="398959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contínuo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15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395535" y="1556792"/>
            <a:ext cx="7956537" cy="3024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a luz branca atravessa a matéria, em certas condições, parte da luz pode ser absorvida. No espetro dessa luz observam-se riscas escuras obtendo-se um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de absorção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é sempre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descontínuo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de riscas.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435254" y="49554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absorção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Elbow Connector 16"/>
          <p:cNvCxnSpPr/>
          <p:nvPr/>
        </p:nvCxnSpPr>
        <p:spPr>
          <a:xfrm>
            <a:off x="501475" y="4915368"/>
            <a:ext cx="3492000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/>
        </p:blipFill>
        <p:spPr bwMode="auto">
          <a:xfrm>
            <a:off x="485054" y="3901821"/>
            <a:ext cx="7615959" cy="10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absorção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93136906"/>
              </p:ext>
            </p:extLst>
          </p:nvPr>
        </p:nvGraphicFramePr>
        <p:xfrm>
          <a:off x="513490" y="1669256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13244" y="357984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34510" y="509067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423857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936025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593" y="1983697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530" y="2837160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659" y="4381227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626</Words>
  <Application>Microsoft Office PowerPoint</Application>
  <PresentationFormat>Apresentação no Ecrã (4:3)</PresentationFormat>
  <Paragraphs>129</Paragraphs>
  <Slides>13</Slides>
  <Notes>1</Notes>
  <HiddenSlides>3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Symbol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124</cp:revision>
  <dcterms:created xsi:type="dcterms:W3CDTF">2015-02-06T10:27:32Z</dcterms:created>
  <dcterms:modified xsi:type="dcterms:W3CDTF">2015-10-14T11:26:54Z</dcterms:modified>
</cp:coreProperties>
</file>