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99" r:id="rId3"/>
    <p:sldId id="300" r:id="rId4"/>
    <p:sldId id="301" r:id="rId5"/>
    <p:sldId id="302" r:id="rId6"/>
    <p:sldId id="319" r:id="rId7"/>
    <p:sldId id="311" r:id="rId8"/>
    <p:sldId id="303" r:id="rId9"/>
    <p:sldId id="305" r:id="rId10"/>
    <p:sldId id="304" r:id="rId11"/>
    <p:sldId id="285" r:id="rId12"/>
    <p:sldId id="293" r:id="rId13"/>
    <p:sldId id="312" r:id="rId14"/>
    <p:sldId id="320" r:id="rId15"/>
    <p:sldId id="294" r:id="rId16"/>
    <p:sldId id="295" r:id="rId17"/>
    <p:sldId id="296" r:id="rId18"/>
    <p:sldId id="297" r:id="rId19"/>
    <p:sldId id="307" r:id="rId20"/>
    <p:sldId id="306" r:id="rId21"/>
    <p:sldId id="309" r:id="rId22"/>
    <p:sldId id="310" r:id="rId23"/>
    <p:sldId id="313" r:id="rId24"/>
    <p:sldId id="317" r:id="rId25"/>
    <p:sldId id="318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ADE"/>
    <a:srgbClr val="8CC65D"/>
    <a:srgbClr val="8DC679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72" y="-96"/>
      </p:cViewPr>
      <p:guideLst>
        <p:guide orient="horz" pos="2160"/>
        <p:guide pos="321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78787-C8A5-4C60-9D9A-8AA1730CE349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E5F699-E71E-4F22-85D6-6208E0EEB5A6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Ligação Covalente</a:t>
          </a:r>
          <a:endParaRPr lang="pt-PT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CB48473-19DC-4CD7-B15A-4654D3947DA9}" type="parTrans" cxnId="{2A49CE14-1A0B-4BD6-B159-03AC9873D415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168C11-3BC4-41C2-BE28-1B2096D109FD}" type="sibTrans" cxnId="{2A49CE14-1A0B-4BD6-B159-03AC9873D415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D2170-38E0-4BE7-8930-AB2A453D55D0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Simples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D397B8-583A-4967-A9EA-456A769AAA98}" type="parTrans" cxnId="{4F05417F-C2E8-4419-8C15-12F44501B85F}">
      <dgm:prSet custT="1"/>
      <dgm:spPr>
        <a:ln>
          <a:solidFill>
            <a:srgbClr val="579ADE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047DD8-1EB0-44D3-A0D0-67047032A8DC}" type="sibTrans" cxnId="{4F05417F-C2E8-4419-8C15-12F44501B85F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AC79F1-7784-4E63-9175-6C31768F9F40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endParaRPr lang="pt-PT" sz="1800" baseline="-25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352C36-8945-401D-A168-557B88EE2425}" type="parTrans" cxnId="{65F40379-4CF4-4B9F-9BF3-77783FA3D83B}">
      <dgm:prSet custT="1"/>
      <dgm:spPr>
        <a:ln>
          <a:solidFill>
            <a:srgbClr val="579ADE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611641-CA38-4BE6-8560-05A5941633E9}" type="sibTrans" cxnId="{65F40379-4CF4-4B9F-9BF3-77783FA3D83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7D0E58-FC24-49E8-A471-330A3180AFEC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endParaRPr lang="pt-PT" sz="1800" baseline="-25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E819E37-7A7F-4514-A3CE-95418776FDB7}" type="parTrans" cxnId="{3B08006E-EBF7-4E4F-B608-1B60AC9079AB}">
      <dgm:prSet custT="1"/>
      <dgm:spPr>
        <a:ln>
          <a:solidFill>
            <a:srgbClr val="579ADE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B53217-B0D5-4667-99DD-F20C06F771CB}" type="sibTrans" cxnId="{3B08006E-EBF7-4E4F-B608-1B60AC9079A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D998CD-9805-4278-80A7-2E40289AF9A4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Dupla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7ED56F-5BEA-4618-B7BB-6763962F0EE0}" type="parTrans" cxnId="{C6FD99E5-5E94-4F43-A53A-5969A061FB44}">
      <dgm:prSet custT="1"/>
      <dgm:spPr>
        <a:ln>
          <a:solidFill>
            <a:srgbClr val="579ADE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D06E31-03F8-4F49-9FEE-8FA5573731C0}" type="sibTrans" cxnId="{C6FD99E5-5E94-4F43-A53A-5969A061FB4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B73B0C-F5E9-4AF3-BA50-31E9DC6FED76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09A4F0-C567-41A4-AE53-7BA2FFDF378F}" type="parTrans" cxnId="{F989B1D2-E960-461C-9C93-49A6E8CAFA54}">
      <dgm:prSet custT="1"/>
      <dgm:spPr>
        <a:ln>
          <a:solidFill>
            <a:srgbClr val="579ADE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286315-0BD3-480F-9367-0B4B67F33F53}" type="sibTrans" cxnId="{F989B1D2-E960-461C-9C93-49A6E8CAFA5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0088B8E-7B45-460E-96AF-4C61C51146E8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E2A5EC-A003-4D2F-B4EE-059F7AA10E4B}" type="parTrans" cxnId="{F7E95F2C-9AEE-4E6B-B7BA-BDE3D624D23E}">
      <dgm:prSet/>
      <dgm:spPr>
        <a:ln>
          <a:solidFill>
            <a:srgbClr val="579ADE"/>
          </a:solidFill>
        </a:ln>
      </dgm:spPr>
      <dgm:t>
        <a:bodyPr/>
        <a:lstStyle/>
        <a:p>
          <a:endParaRPr lang="pt-PT"/>
        </a:p>
      </dgm:t>
    </dgm:pt>
    <dgm:pt modelId="{65959BFA-51C1-428E-8FF0-BB42455AB34D}" type="sibTrans" cxnId="{F7E95F2C-9AEE-4E6B-B7BA-BDE3D624D23E}">
      <dgm:prSet/>
      <dgm:spPr/>
      <dgm:t>
        <a:bodyPr/>
        <a:lstStyle/>
        <a:p>
          <a:endParaRPr lang="pt-PT"/>
        </a:p>
      </dgm:t>
    </dgm:pt>
    <dgm:pt modelId="{8B5E7D74-D3E3-4E2C-8635-229059AB814B}">
      <dgm:prSet phldrT="[Text]" custT="1"/>
      <dgm:spPr>
        <a:solidFill>
          <a:schemeClr val="bg1"/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Tripla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38B5CE-97B7-4B83-925A-83259E54183B}" type="parTrans" cxnId="{14747C11-B350-4A9B-BE89-D804F311E20C}">
      <dgm:prSet/>
      <dgm:spPr>
        <a:ln>
          <a:solidFill>
            <a:srgbClr val="579ADE"/>
          </a:solidFill>
        </a:ln>
      </dgm:spPr>
      <dgm:t>
        <a:bodyPr/>
        <a:lstStyle/>
        <a:p>
          <a:endParaRPr lang="pt-PT"/>
        </a:p>
      </dgm:t>
    </dgm:pt>
    <dgm:pt modelId="{AF4427A4-199A-4EC6-8B0B-18730680D089}" type="sibTrans" cxnId="{14747C11-B350-4A9B-BE89-D804F311E20C}">
      <dgm:prSet/>
      <dgm:spPr/>
      <dgm:t>
        <a:bodyPr/>
        <a:lstStyle/>
        <a:p>
          <a:endParaRPr lang="pt-PT"/>
        </a:p>
      </dgm:t>
    </dgm:pt>
    <dgm:pt modelId="{E5BE830A-09AD-4687-84F2-1EE2D8ACC4E8}" type="pres">
      <dgm:prSet presAssocID="{76F78787-C8A5-4C60-9D9A-8AA1730CE3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A1E5ED6-2D8D-4864-8E51-58A038FF5674}" type="pres">
      <dgm:prSet presAssocID="{FEE5F699-E71E-4F22-85D6-6208E0EEB5A6}" presName="root1" presStyleCnt="0"/>
      <dgm:spPr/>
    </dgm:pt>
    <dgm:pt modelId="{A0431D54-9B95-48E4-A2B9-19785EBE3110}" type="pres">
      <dgm:prSet presAssocID="{FEE5F699-E71E-4F22-85D6-6208E0EEB5A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17BB6A8-4BF9-40C2-B885-72BF129F645B}" type="pres">
      <dgm:prSet presAssocID="{FEE5F699-E71E-4F22-85D6-6208E0EEB5A6}" presName="level2hierChild" presStyleCnt="0"/>
      <dgm:spPr/>
    </dgm:pt>
    <dgm:pt modelId="{B6161613-CD2F-4DFA-9077-D1DEC2EF60DF}" type="pres">
      <dgm:prSet presAssocID="{56D397B8-583A-4967-A9EA-456A769AAA98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9E47D472-7EC5-457D-9522-B8E6598E4429}" type="pres">
      <dgm:prSet presAssocID="{56D397B8-583A-4967-A9EA-456A769AAA98}" presName="connTx" presStyleLbl="parChTrans1D2" presStyleIdx="0" presStyleCnt="3"/>
      <dgm:spPr/>
      <dgm:t>
        <a:bodyPr/>
        <a:lstStyle/>
        <a:p>
          <a:endParaRPr lang="pt-PT"/>
        </a:p>
      </dgm:t>
    </dgm:pt>
    <dgm:pt modelId="{2531F1BF-B9E2-4857-89F9-11C34E07EE08}" type="pres">
      <dgm:prSet presAssocID="{487D2170-38E0-4BE7-8930-AB2A453D55D0}" presName="root2" presStyleCnt="0"/>
      <dgm:spPr/>
    </dgm:pt>
    <dgm:pt modelId="{46DA7F09-0E32-4A8B-A233-6CF72C42765E}" type="pres">
      <dgm:prSet presAssocID="{487D2170-38E0-4BE7-8930-AB2A453D55D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549A103-744D-4685-A639-7BA942CD54B4}" type="pres">
      <dgm:prSet presAssocID="{487D2170-38E0-4BE7-8930-AB2A453D55D0}" presName="level3hierChild" presStyleCnt="0"/>
      <dgm:spPr/>
    </dgm:pt>
    <dgm:pt modelId="{020E7AFF-9DA0-4AA3-9833-4E9A42350A5D}" type="pres">
      <dgm:prSet presAssocID="{BF352C36-8945-401D-A168-557B88EE2425}" presName="conn2-1" presStyleLbl="parChTrans1D3" presStyleIdx="0" presStyleCnt="4"/>
      <dgm:spPr/>
      <dgm:t>
        <a:bodyPr/>
        <a:lstStyle/>
        <a:p>
          <a:endParaRPr lang="pt-PT"/>
        </a:p>
      </dgm:t>
    </dgm:pt>
    <dgm:pt modelId="{6F3AEFD6-7D00-4702-9538-012941EE5BAD}" type="pres">
      <dgm:prSet presAssocID="{BF352C36-8945-401D-A168-557B88EE2425}" presName="connTx" presStyleLbl="parChTrans1D3" presStyleIdx="0" presStyleCnt="4"/>
      <dgm:spPr/>
      <dgm:t>
        <a:bodyPr/>
        <a:lstStyle/>
        <a:p>
          <a:endParaRPr lang="pt-PT"/>
        </a:p>
      </dgm:t>
    </dgm:pt>
    <dgm:pt modelId="{67D594BF-48E6-4F17-97E4-1AFDD4AE51B6}" type="pres">
      <dgm:prSet presAssocID="{BAAC79F1-7784-4E63-9175-6C31768F9F40}" presName="root2" presStyleCnt="0"/>
      <dgm:spPr/>
    </dgm:pt>
    <dgm:pt modelId="{DEB78030-A0EA-4792-8609-AA9F940A1F9B}" type="pres">
      <dgm:prSet presAssocID="{BAAC79F1-7784-4E63-9175-6C31768F9F4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B62CC92-9A67-4769-841D-82A4487484EE}" type="pres">
      <dgm:prSet presAssocID="{BAAC79F1-7784-4E63-9175-6C31768F9F40}" presName="level3hierChild" presStyleCnt="0"/>
      <dgm:spPr/>
    </dgm:pt>
    <dgm:pt modelId="{1FE66DAE-8AAD-477A-84B3-E095EF0DB3CF}" type="pres">
      <dgm:prSet presAssocID="{0E819E37-7A7F-4514-A3CE-95418776FDB7}" presName="conn2-1" presStyleLbl="parChTrans1D3" presStyleIdx="1" presStyleCnt="4"/>
      <dgm:spPr/>
      <dgm:t>
        <a:bodyPr/>
        <a:lstStyle/>
        <a:p>
          <a:endParaRPr lang="pt-PT"/>
        </a:p>
      </dgm:t>
    </dgm:pt>
    <dgm:pt modelId="{6B529FFA-7A1B-4095-9A7A-97EBD6C39244}" type="pres">
      <dgm:prSet presAssocID="{0E819E37-7A7F-4514-A3CE-95418776FDB7}" presName="connTx" presStyleLbl="parChTrans1D3" presStyleIdx="1" presStyleCnt="4"/>
      <dgm:spPr/>
      <dgm:t>
        <a:bodyPr/>
        <a:lstStyle/>
        <a:p>
          <a:endParaRPr lang="pt-PT"/>
        </a:p>
      </dgm:t>
    </dgm:pt>
    <dgm:pt modelId="{1E9E4ECC-4F7C-4498-994D-9F547BEA22BD}" type="pres">
      <dgm:prSet presAssocID="{277D0E58-FC24-49E8-A471-330A3180AFEC}" presName="root2" presStyleCnt="0"/>
      <dgm:spPr/>
    </dgm:pt>
    <dgm:pt modelId="{0D0C3F7D-0C2B-4E97-B92D-F3CCF89EA6C1}" type="pres">
      <dgm:prSet presAssocID="{277D0E58-FC24-49E8-A471-330A3180AFE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084C7FC-7441-4C16-9E66-7FFDBB2E3CAC}" type="pres">
      <dgm:prSet presAssocID="{277D0E58-FC24-49E8-A471-330A3180AFEC}" presName="level3hierChild" presStyleCnt="0"/>
      <dgm:spPr/>
    </dgm:pt>
    <dgm:pt modelId="{62365C38-271A-4A0E-90D7-666B274D851D}" type="pres">
      <dgm:prSet presAssocID="{567ED56F-5BEA-4618-B7BB-6763962F0EE0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9CC9DBE7-9C8D-46F8-A573-51EC9B5B4289}" type="pres">
      <dgm:prSet presAssocID="{567ED56F-5BEA-4618-B7BB-6763962F0EE0}" presName="connTx" presStyleLbl="parChTrans1D2" presStyleIdx="1" presStyleCnt="3"/>
      <dgm:spPr/>
      <dgm:t>
        <a:bodyPr/>
        <a:lstStyle/>
        <a:p>
          <a:endParaRPr lang="pt-PT"/>
        </a:p>
      </dgm:t>
    </dgm:pt>
    <dgm:pt modelId="{1B3A5EE4-76D4-420D-AA84-79C1BC936A23}" type="pres">
      <dgm:prSet presAssocID="{59D998CD-9805-4278-80A7-2E40289AF9A4}" presName="root2" presStyleCnt="0"/>
      <dgm:spPr/>
    </dgm:pt>
    <dgm:pt modelId="{D919E33D-6297-4269-B680-B2C01AB0CCD1}" type="pres">
      <dgm:prSet presAssocID="{59D998CD-9805-4278-80A7-2E40289AF9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CBF2DFB-C663-46D5-87A2-2369E07C4E46}" type="pres">
      <dgm:prSet presAssocID="{59D998CD-9805-4278-80A7-2E40289AF9A4}" presName="level3hierChild" presStyleCnt="0"/>
      <dgm:spPr/>
    </dgm:pt>
    <dgm:pt modelId="{5F72D74E-60DC-460D-8811-28285A81A9B6}" type="pres">
      <dgm:prSet presAssocID="{E009A4F0-C567-41A4-AE53-7BA2FFDF378F}" presName="conn2-1" presStyleLbl="parChTrans1D3" presStyleIdx="2" presStyleCnt="4"/>
      <dgm:spPr/>
      <dgm:t>
        <a:bodyPr/>
        <a:lstStyle/>
        <a:p>
          <a:endParaRPr lang="pt-PT"/>
        </a:p>
      </dgm:t>
    </dgm:pt>
    <dgm:pt modelId="{3CC9A38C-C3D9-4FAA-A96B-3A0A1B5A7A1E}" type="pres">
      <dgm:prSet presAssocID="{E009A4F0-C567-41A4-AE53-7BA2FFDF378F}" presName="connTx" presStyleLbl="parChTrans1D3" presStyleIdx="2" presStyleCnt="4"/>
      <dgm:spPr/>
      <dgm:t>
        <a:bodyPr/>
        <a:lstStyle/>
        <a:p>
          <a:endParaRPr lang="pt-PT"/>
        </a:p>
      </dgm:t>
    </dgm:pt>
    <dgm:pt modelId="{86D9C0D9-5733-4C79-869C-F0EBC47C0E94}" type="pres">
      <dgm:prSet presAssocID="{03B73B0C-F5E9-4AF3-BA50-31E9DC6FED76}" presName="root2" presStyleCnt="0"/>
      <dgm:spPr/>
    </dgm:pt>
    <dgm:pt modelId="{D3D4B204-D98F-4D4E-999B-9FBFC4F91994}" type="pres">
      <dgm:prSet presAssocID="{03B73B0C-F5E9-4AF3-BA50-31E9DC6FED7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F2CAEA2-AB80-4649-BBEF-2FEA5EE3E37D}" type="pres">
      <dgm:prSet presAssocID="{03B73B0C-F5E9-4AF3-BA50-31E9DC6FED76}" presName="level3hierChild" presStyleCnt="0"/>
      <dgm:spPr/>
    </dgm:pt>
    <dgm:pt modelId="{229F474A-6290-40D5-B92F-973D4A68DCB6}" type="pres">
      <dgm:prSet presAssocID="{FB38B5CE-97B7-4B83-925A-83259E54183B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CA2C1BFA-B526-4832-B6DF-A45563FA1570}" type="pres">
      <dgm:prSet presAssocID="{FB38B5CE-97B7-4B83-925A-83259E54183B}" presName="connTx" presStyleLbl="parChTrans1D2" presStyleIdx="2" presStyleCnt="3"/>
      <dgm:spPr/>
      <dgm:t>
        <a:bodyPr/>
        <a:lstStyle/>
        <a:p>
          <a:endParaRPr lang="pt-PT"/>
        </a:p>
      </dgm:t>
    </dgm:pt>
    <dgm:pt modelId="{5857A8F2-E03C-4B5D-BA9A-8454E84B2470}" type="pres">
      <dgm:prSet presAssocID="{8B5E7D74-D3E3-4E2C-8635-229059AB814B}" presName="root2" presStyleCnt="0"/>
      <dgm:spPr/>
    </dgm:pt>
    <dgm:pt modelId="{27929CC7-639A-430C-A728-7CCDD5765AF0}" type="pres">
      <dgm:prSet presAssocID="{8B5E7D74-D3E3-4E2C-8635-229059AB814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D211F03-5435-4BE4-8346-1EC244599C85}" type="pres">
      <dgm:prSet presAssocID="{8B5E7D74-D3E3-4E2C-8635-229059AB814B}" presName="level3hierChild" presStyleCnt="0"/>
      <dgm:spPr/>
    </dgm:pt>
    <dgm:pt modelId="{73F6D3A3-D5F0-4938-8B0E-AB0299A335D0}" type="pres">
      <dgm:prSet presAssocID="{06E2A5EC-A003-4D2F-B4EE-059F7AA10E4B}" presName="conn2-1" presStyleLbl="parChTrans1D3" presStyleIdx="3" presStyleCnt="4"/>
      <dgm:spPr/>
      <dgm:t>
        <a:bodyPr/>
        <a:lstStyle/>
        <a:p>
          <a:endParaRPr lang="pt-PT"/>
        </a:p>
      </dgm:t>
    </dgm:pt>
    <dgm:pt modelId="{E48F1E4F-ED22-48A1-8340-54F7EC662947}" type="pres">
      <dgm:prSet presAssocID="{06E2A5EC-A003-4D2F-B4EE-059F7AA10E4B}" presName="connTx" presStyleLbl="parChTrans1D3" presStyleIdx="3" presStyleCnt="4"/>
      <dgm:spPr/>
      <dgm:t>
        <a:bodyPr/>
        <a:lstStyle/>
        <a:p>
          <a:endParaRPr lang="pt-PT"/>
        </a:p>
      </dgm:t>
    </dgm:pt>
    <dgm:pt modelId="{266AF06D-DDAA-4D3A-857D-47D029EC90A9}" type="pres">
      <dgm:prSet presAssocID="{F0088B8E-7B45-460E-96AF-4C61C51146E8}" presName="root2" presStyleCnt="0"/>
      <dgm:spPr/>
    </dgm:pt>
    <dgm:pt modelId="{8B15BE1B-471E-4D59-BFCF-C593A55CB510}" type="pres">
      <dgm:prSet presAssocID="{F0088B8E-7B45-460E-96AF-4C61C51146E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3143019-FCFC-4265-AE9D-760678C3999F}" type="pres">
      <dgm:prSet presAssocID="{F0088B8E-7B45-460E-96AF-4C61C51146E8}" presName="level3hierChild" presStyleCnt="0"/>
      <dgm:spPr/>
    </dgm:pt>
  </dgm:ptLst>
  <dgm:cxnLst>
    <dgm:cxn modelId="{80795D74-2A5F-4F18-9B1A-18D8F70CF201}" type="presOf" srcId="{06E2A5EC-A003-4D2F-B4EE-059F7AA10E4B}" destId="{E48F1E4F-ED22-48A1-8340-54F7EC662947}" srcOrd="1" destOrd="0" presId="urn:microsoft.com/office/officeart/2005/8/layout/hierarchy2"/>
    <dgm:cxn modelId="{BC0C4200-C252-44B5-8F77-5BBBFE0584EB}" type="presOf" srcId="{56D397B8-583A-4967-A9EA-456A769AAA98}" destId="{9E47D472-7EC5-457D-9522-B8E6598E4429}" srcOrd="1" destOrd="0" presId="urn:microsoft.com/office/officeart/2005/8/layout/hierarchy2"/>
    <dgm:cxn modelId="{2E6EC9BF-ABC9-45E0-8073-D3EBC2F55F15}" type="presOf" srcId="{FB38B5CE-97B7-4B83-925A-83259E54183B}" destId="{CA2C1BFA-B526-4832-B6DF-A45563FA1570}" srcOrd="1" destOrd="0" presId="urn:microsoft.com/office/officeart/2005/8/layout/hierarchy2"/>
    <dgm:cxn modelId="{7C5607A7-E21D-4D2B-9874-5A471550233A}" type="presOf" srcId="{FEE5F699-E71E-4F22-85D6-6208E0EEB5A6}" destId="{A0431D54-9B95-48E4-A2B9-19785EBE3110}" srcOrd="0" destOrd="0" presId="urn:microsoft.com/office/officeart/2005/8/layout/hierarchy2"/>
    <dgm:cxn modelId="{239723AF-8BB9-4D49-9085-15B9E2E64AA1}" type="presOf" srcId="{E009A4F0-C567-41A4-AE53-7BA2FFDF378F}" destId="{3CC9A38C-C3D9-4FAA-A96B-3A0A1B5A7A1E}" srcOrd="1" destOrd="0" presId="urn:microsoft.com/office/officeart/2005/8/layout/hierarchy2"/>
    <dgm:cxn modelId="{3B08006E-EBF7-4E4F-B608-1B60AC9079AB}" srcId="{487D2170-38E0-4BE7-8930-AB2A453D55D0}" destId="{277D0E58-FC24-49E8-A471-330A3180AFEC}" srcOrd="1" destOrd="0" parTransId="{0E819E37-7A7F-4514-A3CE-95418776FDB7}" sibTransId="{D7B53217-B0D5-4667-99DD-F20C06F771CB}"/>
    <dgm:cxn modelId="{126D8B26-1EA8-4B7F-961A-DE1A11390B6A}" type="presOf" srcId="{56D397B8-583A-4967-A9EA-456A769AAA98}" destId="{B6161613-CD2F-4DFA-9077-D1DEC2EF60DF}" srcOrd="0" destOrd="0" presId="urn:microsoft.com/office/officeart/2005/8/layout/hierarchy2"/>
    <dgm:cxn modelId="{E638BDFF-265B-4FFB-8C5D-10FDFC554781}" type="presOf" srcId="{76F78787-C8A5-4C60-9D9A-8AA1730CE349}" destId="{E5BE830A-09AD-4687-84F2-1EE2D8ACC4E8}" srcOrd="0" destOrd="0" presId="urn:microsoft.com/office/officeart/2005/8/layout/hierarchy2"/>
    <dgm:cxn modelId="{AEA813B9-6B67-472B-8B01-917E0585545E}" type="presOf" srcId="{59D998CD-9805-4278-80A7-2E40289AF9A4}" destId="{D919E33D-6297-4269-B680-B2C01AB0CCD1}" srcOrd="0" destOrd="0" presId="urn:microsoft.com/office/officeart/2005/8/layout/hierarchy2"/>
    <dgm:cxn modelId="{F989B1D2-E960-461C-9C93-49A6E8CAFA54}" srcId="{59D998CD-9805-4278-80A7-2E40289AF9A4}" destId="{03B73B0C-F5E9-4AF3-BA50-31E9DC6FED76}" srcOrd="0" destOrd="0" parTransId="{E009A4F0-C567-41A4-AE53-7BA2FFDF378F}" sibTransId="{D0286315-0BD3-480F-9367-0B4B67F33F53}"/>
    <dgm:cxn modelId="{CE14A799-11C5-41F1-844B-DD8584C00C8A}" type="presOf" srcId="{BAAC79F1-7784-4E63-9175-6C31768F9F40}" destId="{DEB78030-A0EA-4792-8609-AA9F940A1F9B}" srcOrd="0" destOrd="0" presId="urn:microsoft.com/office/officeart/2005/8/layout/hierarchy2"/>
    <dgm:cxn modelId="{65F40379-4CF4-4B9F-9BF3-77783FA3D83B}" srcId="{487D2170-38E0-4BE7-8930-AB2A453D55D0}" destId="{BAAC79F1-7784-4E63-9175-6C31768F9F40}" srcOrd="0" destOrd="0" parTransId="{BF352C36-8945-401D-A168-557B88EE2425}" sibTransId="{9D611641-CA38-4BE6-8560-05A5941633E9}"/>
    <dgm:cxn modelId="{14747C11-B350-4A9B-BE89-D804F311E20C}" srcId="{FEE5F699-E71E-4F22-85D6-6208E0EEB5A6}" destId="{8B5E7D74-D3E3-4E2C-8635-229059AB814B}" srcOrd="2" destOrd="0" parTransId="{FB38B5CE-97B7-4B83-925A-83259E54183B}" sibTransId="{AF4427A4-199A-4EC6-8B0B-18730680D089}"/>
    <dgm:cxn modelId="{86CC95BB-FF03-4F3E-AB40-907B29AFB6AD}" type="presOf" srcId="{0E819E37-7A7F-4514-A3CE-95418776FDB7}" destId="{6B529FFA-7A1B-4095-9A7A-97EBD6C39244}" srcOrd="1" destOrd="0" presId="urn:microsoft.com/office/officeart/2005/8/layout/hierarchy2"/>
    <dgm:cxn modelId="{F7E95F2C-9AEE-4E6B-B7BA-BDE3D624D23E}" srcId="{8B5E7D74-D3E3-4E2C-8635-229059AB814B}" destId="{F0088B8E-7B45-460E-96AF-4C61C51146E8}" srcOrd="0" destOrd="0" parTransId="{06E2A5EC-A003-4D2F-B4EE-059F7AA10E4B}" sibTransId="{65959BFA-51C1-428E-8FF0-BB42455AB34D}"/>
    <dgm:cxn modelId="{2CC24E3C-2AE3-4EE8-BF51-F546C6B0D06B}" type="presOf" srcId="{567ED56F-5BEA-4618-B7BB-6763962F0EE0}" destId="{62365C38-271A-4A0E-90D7-666B274D851D}" srcOrd="0" destOrd="0" presId="urn:microsoft.com/office/officeart/2005/8/layout/hierarchy2"/>
    <dgm:cxn modelId="{4EDACFF4-1762-48B1-AB59-3D71F4D3C3D4}" type="presOf" srcId="{06E2A5EC-A003-4D2F-B4EE-059F7AA10E4B}" destId="{73F6D3A3-D5F0-4938-8B0E-AB0299A335D0}" srcOrd="0" destOrd="0" presId="urn:microsoft.com/office/officeart/2005/8/layout/hierarchy2"/>
    <dgm:cxn modelId="{2261EB14-3D1F-4D85-B78A-9B2519FB89F6}" type="presOf" srcId="{E009A4F0-C567-41A4-AE53-7BA2FFDF378F}" destId="{5F72D74E-60DC-460D-8811-28285A81A9B6}" srcOrd="0" destOrd="0" presId="urn:microsoft.com/office/officeart/2005/8/layout/hierarchy2"/>
    <dgm:cxn modelId="{C6FD99E5-5E94-4F43-A53A-5969A061FB44}" srcId="{FEE5F699-E71E-4F22-85D6-6208E0EEB5A6}" destId="{59D998CD-9805-4278-80A7-2E40289AF9A4}" srcOrd="1" destOrd="0" parTransId="{567ED56F-5BEA-4618-B7BB-6763962F0EE0}" sibTransId="{08D06E31-03F8-4F49-9FEE-8FA5573731C0}"/>
    <dgm:cxn modelId="{ACE608CF-FBF3-43DA-BF59-7A82CCF60E45}" type="presOf" srcId="{8B5E7D74-D3E3-4E2C-8635-229059AB814B}" destId="{27929CC7-639A-430C-A728-7CCDD5765AF0}" srcOrd="0" destOrd="0" presId="urn:microsoft.com/office/officeart/2005/8/layout/hierarchy2"/>
    <dgm:cxn modelId="{D34704BB-4525-4927-A090-9AD7EE327D4D}" type="presOf" srcId="{F0088B8E-7B45-460E-96AF-4C61C51146E8}" destId="{8B15BE1B-471E-4D59-BFCF-C593A55CB510}" srcOrd="0" destOrd="0" presId="urn:microsoft.com/office/officeart/2005/8/layout/hierarchy2"/>
    <dgm:cxn modelId="{4F05417F-C2E8-4419-8C15-12F44501B85F}" srcId="{FEE5F699-E71E-4F22-85D6-6208E0EEB5A6}" destId="{487D2170-38E0-4BE7-8930-AB2A453D55D0}" srcOrd="0" destOrd="0" parTransId="{56D397B8-583A-4967-A9EA-456A769AAA98}" sibTransId="{F7047DD8-1EB0-44D3-A0D0-67047032A8DC}"/>
    <dgm:cxn modelId="{13F669DA-E244-46D7-B313-4B9AC0A255BA}" type="presOf" srcId="{487D2170-38E0-4BE7-8930-AB2A453D55D0}" destId="{46DA7F09-0E32-4A8B-A233-6CF72C42765E}" srcOrd="0" destOrd="0" presId="urn:microsoft.com/office/officeart/2005/8/layout/hierarchy2"/>
    <dgm:cxn modelId="{8F801A9C-3625-4033-83E7-5AD37B03F718}" type="presOf" srcId="{BF352C36-8945-401D-A168-557B88EE2425}" destId="{020E7AFF-9DA0-4AA3-9833-4E9A42350A5D}" srcOrd="0" destOrd="0" presId="urn:microsoft.com/office/officeart/2005/8/layout/hierarchy2"/>
    <dgm:cxn modelId="{DFEF64AA-3B18-4289-B7FD-F56A7BC13667}" type="presOf" srcId="{FB38B5CE-97B7-4B83-925A-83259E54183B}" destId="{229F474A-6290-40D5-B92F-973D4A68DCB6}" srcOrd="0" destOrd="0" presId="urn:microsoft.com/office/officeart/2005/8/layout/hierarchy2"/>
    <dgm:cxn modelId="{453BB7C9-056F-469E-9EAC-34677C3B1285}" type="presOf" srcId="{BF352C36-8945-401D-A168-557B88EE2425}" destId="{6F3AEFD6-7D00-4702-9538-012941EE5BAD}" srcOrd="1" destOrd="0" presId="urn:microsoft.com/office/officeart/2005/8/layout/hierarchy2"/>
    <dgm:cxn modelId="{93FFCF0F-6C6C-41C2-9AA8-A2ADA1A4F6C4}" type="presOf" srcId="{03B73B0C-F5E9-4AF3-BA50-31E9DC6FED76}" destId="{D3D4B204-D98F-4D4E-999B-9FBFC4F91994}" srcOrd="0" destOrd="0" presId="urn:microsoft.com/office/officeart/2005/8/layout/hierarchy2"/>
    <dgm:cxn modelId="{9F8CC5D9-A977-4483-8083-A38D90A1FFF5}" type="presOf" srcId="{567ED56F-5BEA-4618-B7BB-6763962F0EE0}" destId="{9CC9DBE7-9C8D-46F8-A573-51EC9B5B4289}" srcOrd="1" destOrd="0" presId="urn:microsoft.com/office/officeart/2005/8/layout/hierarchy2"/>
    <dgm:cxn modelId="{2A49CE14-1A0B-4BD6-B159-03AC9873D415}" srcId="{76F78787-C8A5-4C60-9D9A-8AA1730CE349}" destId="{FEE5F699-E71E-4F22-85D6-6208E0EEB5A6}" srcOrd="0" destOrd="0" parTransId="{9CB48473-19DC-4CD7-B15A-4654D3947DA9}" sibTransId="{6D168C11-3BC4-41C2-BE28-1B2096D109FD}"/>
    <dgm:cxn modelId="{643BD819-4C6E-4AF8-88C4-47CAC3ACF271}" type="presOf" srcId="{0E819E37-7A7F-4514-A3CE-95418776FDB7}" destId="{1FE66DAE-8AAD-477A-84B3-E095EF0DB3CF}" srcOrd="0" destOrd="0" presId="urn:microsoft.com/office/officeart/2005/8/layout/hierarchy2"/>
    <dgm:cxn modelId="{5ADB6E85-1D1D-453A-A05C-C09B65B63371}" type="presOf" srcId="{277D0E58-FC24-49E8-A471-330A3180AFEC}" destId="{0D0C3F7D-0C2B-4E97-B92D-F3CCF89EA6C1}" srcOrd="0" destOrd="0" presId="urn:microsoft.com/office/officeart/2005/8/layout/hierarchy2"/>
    <dgm:cxn modelId="{E79D0E66-156C-43B8-B290-FC870F391AD9}" type="presParOf" srcId="{E5BE830A-09AD-4687-84F2-1EE2D8ACC4E8}" destId="{5A1E5ED6-2D8D-4864-8E51-58A038FF5674}" srcOrd="0" destOrd="0" presId="urn:microsoft.com/office/officeart/2005/8/layout/hierarchy2"/>
    <dgm:cxn modelId="{3A9B12BA-2A63-4C96-843E-41AA0938D030}" type="presParOf" srcId="{5A1E5ED6-2D8D-4864-8E51-58A038FF5674}" destId="{A0431D54-9B95-48E4-A2B9-19785EBE3110}" srcOrd="0" destOrd="0" presId="urn:microsoft.com/office/officeart/2005/8/layout/hierarchy2"/>
    <dgm:cxn modelId="{DD28BC4A-7F20-4067-9C27-B74815EA95E9}" type="presParOf" srcId="{5A1E5ED6-2D8D-4864-8E51-58A038FF5674}" destId="{617BB6A8-4BF9-40C2-B885-72BF129F645B}" srcOrd="1" destOrd="0" presId="urn:microsoft.com/office/officeart/2005/8/layout/hierarchy2"/>
    <dgm:cxn modelId="{B02931F0-E39B-48EA-9E1A-A174F8798F58}" type="presParOf" srcId="{617BB6A8-4BF9-40C2-B885-72BF129F645B}" destId="{B6161613-CD2F-4DFA-9077-D1DEC2EF60DF}" srcOrd="0" destOrd="0" presId="urn:microsoft.com/office/officeart/2005/8/layout/hierarchy2"/>
    <dgm:cxn modelId="{9B04B182-2533-4AD7-A20A-C8E620165123}" type="presParOf" srcId="{B6161613-CD2F-4DFA-9077-D1DEC2EF60DF}" destId="{9E47D472-7EC5-457D-9522-B8E6598E4429}" srcOrd="0" destOrd="0" presId="urn:microsoft.com/office/officeart/2005/8/layout/hierarchy2"/>
    <dgm:cxn modelId="{DEA05FDB-2C5E-416A-995A-EFF5B846F0A1}" type="presParOf" srcId="{617BB6A8-4BF9-40C2-B885-72BF129F645B}" destId="{2531F1BF-B9E2-4857-89F9-11C34E07EE08}" srcOrd="1" destOrd="0" presId="urn:microsoft.com/office/officeart/2005/8/layout/hierarchy2"/>
    <dgm:cxn modelId="{DA8EC43B-66A8-4C7F-995B-4E6B1B97D1C7}" type="presParOf" srcId="{2531F1BF-B9E2-4857-89F9-11C34E07EE08}" destId="{46DA7F09-0E32-4A8B-A233-6CF72C42765E}" srcOrd="0" destOrd="0" presId="urn:microsoft.com/office/officeart/2005/8/layout/hierarchy2"/>
    <dgm:cxn modelId="{A80B4AD2-64FD-4373-958F-FAA27E5D11E4}" type="presParOf" srcId="{2531F1BF-B9E2-4857-89F9-11C34E07EE08}" destId="{1549A103-744D-4685-A639-7BA942CD54B4}" srcOrd="1" destOrd="0" presId="urn:microsoft.com/office/officeart/2005/8/layout/hierarchy2"/>
    <dgm:cxn modelId="{40BABC0C-DC2C-4147-846D-C9B3ADD02369}" type="presParOf" srcId="{1549A103-744D-4685-A639-7BA942CD54B4}" destId="{020E7AFF-9DA0-4AA3-9833-4E9A42350A5D}" srcOrd="0" destOrd="0" presId="urn:microsoft.com/office/officeart/2005/8/layout/hierarchy2"/>
    <dgm:cxn modelId="{50D0E1A1-CED9-43A0-B6E7-E55A8114867D}" type="presParOf" srcId="{020E7AFF-9DA0-4AA3-9833-4E9A42350A5D}" destId="{6F3AEFD6-7D00-4702-9538-012941EE5BAD}" srcOrd="0" destOrd="0" presId="urn:microsoft.com/office/officeart/2005/8/layout/hierarchy2"/>
    <dgm:cxn modelId="{B460FB61-4C62-4289-8949-4A20147A3FEB}" type="presParOf" srcId="{1549A103-744D-4685-A639-7BA942CD54B4}" destId="{67D594BF-48E6-4F17-97E4-1AFDD4AE51B6}" srcOrd="1" destOrd="0" presId="urn:microsoft.com/office/officeart/2005/8/layout/hierarchy2"/>
    <dgm:cxn modelId="{F9A6F6D4-13B1-457C-92CB-AC29B0A8AD4A}" type="presParOf" srcId="{67D594BF-48E6-4F17-97E4-1AFDD4AE51B6}" destId="{DEB78030-A0EA-4792-8609-AA9F940A1F9B}" srcOrd="0" destOrd="0" presId="urn:microsoft.com/office/officeart/2005/8/layout/hierarchy2"/>
    <dgm:cxn modelId="{44DA584E-09A0-4619-86A8-79848FF261A6}" type="presParOf" srcId="{67D594BF-48E6-4F17-97E4-1AFDD4AE51B6}" destId="{2B62CC92-9A67-4769-841D-82A4487484EE}" srcOrd="1" destOrd="0" presId="urn:microsoft.com/office/officeart/2005/8/layout/hierarchy2"/>
    <dgm:cxn modelId="{D156828C-731B-4965-8B21-6DB9B5281CDF}" type="presParOf" srcId="{1549A103-744D-4685-A639-7BA942CD54B4}" destId="{1FE66DAE-8AAD-477A-84B3-E095EF0DB3CF}" srcOrd="2" destOrd="0" presId="urn:microsoft.com/office/officeart/2005/8/layout/hierarchy2"/>
    <dgm:cxn modelId="{71B712E6-ED9E-4515-90B1-C756AC8D83C7}" type="presParOf" srcId="{1FE66DAE-8AAD-477A-84B3-E095EF0DB3CF}" destId="{6B529FFA-7A1B-4095-9A7A-97EBD6C39244}" srcOrd="0" destOrd="0" presId="urn:microsoft.com/office/officeart/2005/8/layout/hierarchy2"/>
    <dgm:cxn modelId="{F6CD074C-5668-4F68-AD3B-0D2214FB85FC}" type="presParOf" srcId="{1549A103-744D-4685-A639-7BA942CD54B4}" destId="{1E9E4ECC-4F7C-4498-994D-9F547BEA22BD}" srcOrd="3" destOrd="0" presId="urn:microsoft.com/office/officeart/2005/8/layout/hierarchy2"/>
    <dgm:cxn modelId="{3487DF05-96B6-4109-A30A-9C693A10EEEC}" type="presParOf" srcId="{1E9E4ECC-4F7C-4498-994D-9F547BEA22BD}" destId="{0D0C3F7D-0C2B-4E97-B92D-F3CCF89EA6C1}" srcOrd="0" destOrd="0" presId="urn:microsoft.com/office/officeart/2005/8/layout/hierarchy2"/>
    <dgm:cxn modelId="{99BA65CD-A251-4B8A-8DD7-00C855577B45}" type="presParOf" srcId="{1E9E4ECC-4F7C-4498-994D-9F547BEA22BD}" destId="{7084C7FC-7441-4C16-9E66-7FFDBB2E3CAC}" srcOrd="1" destOrd="0" presId="urn:microsoft.com/office/officeart/2005/8/layout/hierarchy2"/>
    <dgm:cxn modelId="{6C628D32-0807-4B38-B164-CDE57B162F06}" type="presParOf" srcId="{617BB6A8-4BF9-40C2-B885-72BF129F645B}" destId="{62365C38-271A-4A0E-90D7-666B274D851D}" srcOrd="2" destOrd="0" presId="urn:microsoft.com/office/officeart/2005/8/layout/hierarchy2"/>
    <dgm:cxn modelId="{AE22CD66-8101-4FA0-8C8F-F300F0CF82D5}" type="presParOf" srcId="{62365C38-271A-4A0E-90D7-666B274D851D}" destId="{9CC9DBE7-9C8D-46F8-A573-51EC9B5B4289}" srcOrd="0" destOrd="0" presId="urn:microsoft.com/office/officeart/2005/8/layout/hierarchy2"/>
    <dgm:cxn modelId="{B3328A19-0E58-436A-9061-3D4B3D2A8768}" type="presParOf" srcId="{617BB6A8-4BF9-40C2-B885-72BF129F645B}" destId="{1B3A5EE4-76D4-420D-AA84-79C1BC936A23}" srcOrd="3" destOrd="0" presId="urn:microsoft.com/office/officeart/2005/8/layout/hierarchy2"/>
    <dgm:cxn modelId="{F8B66DF2-4319-4679-80F3-7F11AED468C8}" type="presParOf" srcId="{1B3A5EE4-76D4-420D-AA84-79C1BC936A23}" destId="{D919E33D-6297-4269-B680-B2C01AB0CCD1}" srcOrd="0" destOrd="0" presId="urn:microsoft.com/office/officeart/2005/8/layout/hierarchy2"/>
    <dgm:cxn modelId="{EABCDAAF-7157-407B-ACFB-C45355DA428D}" type="presParOf" srcId="{1B3A5EE4-76D4-420D-AA84-79C1BC936A23}" destId="{DCBF2DFB-C663-46D5-87A2-2369E07C4E46}" srcOrd="1" destOrd="0" presId="urn:microsoft.com/office/officeart/2005/8/layout/hierarchy2"/>
    <dgm:cxn modelId="{E4B7D31A-8293-415E-B13E-59F31718DE72}" type="presParOf" srcId="{DCBF2DFB-C663-46D5-87A2-2369E07C4E46}" destId="{5F72D74E-60DC-460D-8811-28285A81A9B6}" srcOrd="0" destOrd="0" presId="urn:microsoft.com/office/officeart/2005/8/layout/hierarchy2"/>
    <dgm:cxn modelId="{934DAA27-E547-4639-BE46-AB2C2B237804}" type="presParOf" srcId="{5F72D74E-60DC-460D-8811-28285A81A9B6}" destId="{3CC9A38C-C3D9-4FAA-A96B-3A0A1B5A7A1E}" srcOrd="0" destOrd="0" presId="urn:microsoft.com/office/officeart/2005/8/layout/hierarchy2"/>
    <dgm:cxn modelId="{3306D682-3EEE-4D58-BB06-D22169AD84B1}" type="presParOf" srcId="{DCBF2DFB-C663-46D5-87A2-2369E07C4E46}" destId="{86D9C0D9-5733-4C79-869C-F0EBC47C0E94}" srcOrd="1" destOrd="0" presId="urn:microsoft.com/office/officeart/2005/8/layout/hierarchy2"/>
    <dgm:cxn modelId="{3D934B81-EB87-48EB-AFFA-B20B8D1D054D}" type="presParOf" srcId="{86D9C0D9-5733-4C79-869C-F0EBC47C0E94}" destId="{D3D4B204-D98F-4D4E-999B-9FBFC4F91994}" srcOrd="0" destOrd="0" presId="urn:microsoft.com/office/officeart/2005/8/layout/hierarchy2"/>
    <dgm:cxn modelId="{2E906A90-39AF-421F-849E-BB969D4AE25F}" type="presParOf" srcId="{86D9C0D9-5733-4C79-869C-F0EBC47C0E94}" destId="{AF2CAEA2-AB80-4649-BBEF-2FEA5EE3E37D}" srcOrd="1" destOrd="0" presId="urn:microsoft.com/office/officeart/2005/8/layout/hierarchy2"/>
    <dgm:cxn modelId="{05AF4FC0-D4E4-483F-A289-F040FCA0F455}" type="presParOf" srcId="{617BB6A8-4BF9-40C2-B885-72BF129F645B}" destId="{229F474A-6290-40D5-B92F-973D4A68DCB6}" srcOrd="4" destOrd="0" presId="urn:microsoft.com/office/officeart/2005/8/layout/hierarchy2"/>
    <dgm:cxn modelId="{793E7FD8-3EF1-4EA0-998D-EF1A6C59EE6E}" type="presParOf" srcId="{229F474A-6290-40D5-B92F-973D4A68DCB6}" destId="{CA2C1BFA-B526-4832-B6DF-A45563FA1570}" srcOrd="0" destOrd="0" presId="urn:microsoft.com/office/officeart/2005/8/layout/hierarchy2"/>
    <dgm:cxn modelId="{82ADB5C4-4013-4AFE-A6C0-426D3819F6AF}" type="presParOf" srcId="{617BB6A8-4BF9-40C2-B885-72BF129F645B}" destId="{5857A8F2-E03C-4B5D-BA9A-8454E84B2470}" srcOrd="5" destOrd="0" presId="urn:microsoft.com/office/officeart/2005/8/layout/hierarchy2"/>
    <dgm:cxn modelId="{FB2A2DF6-5DCC-41D5-8C04-D7946D0F8F7B}" type="presParOf" srcId="{5857A8F2-E03C-4B5D-BA9A-8454E84B2470}" destId="{27929CC7-639A-430C-A728-7CCDD5765AF0}" srcOrd="0" destOrd="0" presId="urn:microsoft.com/office/officeart/2005/8/layout/hierarchy2"/>
    <dgm:cxn modelId="{2EBE6823-5935-4DE4-A6F6-ADAC6A882A6C}" type="presParOf" srcId="{5857A8F2-E03C-4B5D-BA9A-8454E84B2470}" destId="{0D211F03-5435-4BE4-8346-1EC244599C85}" srcOrd="1" destOrd="0" presId="urn:microsoft.com/office/officeart/2005/8/layout/hierarchy2"/>
    <dgm:cxn modelId="{609D880C-1BFE-4BA6-BCDF-99EFF3FC5981}" type="presParOf" srcId="{0D211F03-5435-4BE4-8346-1EC244599C85}" destId="{73F6D3A3-D5F0-4938-8B0E-AB0299A335D0}" srcOrd="0" destOrd="0" presId="urn:microsoft.com/office/officeart/2005/8/layout/hierarchy2"/>
    <dgm:cxn modelId="{A9C6D2B8-30D5-4B27-AD32-A5BDE337FF76}" type="presParOf" srcId="{73F6D3A3-D5F0-4938-8B0E-AB0299A335D0}" destId="{E48F1E4F-ED22-48A1-8340-54F7EC662947}" srcOrd="0" destOrd="0" presId="urn:microsoft.com/office/officeart/2005/8/layout/hierarchy2"/>
    <dgm:cxn modelId="{D7EB5CEF-6741-4AF9-A626-B5B2F5EAB0D1}" type="presParOf" srcId="{0D211F03-5435-4BE4-8346-1EC244599C85}" destId="{266AF06D-DDAA-4D3A-857D-47D029EC90A9}" srcOrd="1" destOrd="0" presId="urn:microsoft.com/office/officeart/2005/8/layout/hierarchy2"/>
    <dgm:cxn modelId="{132C15E2-83F1-4257-80F1-3D58A7C8B992}" type="presParOf" srcId="{266AF06D-DDAA-4D3A-857D-47D029EC90A9}" destId="{8B15BE1B-471E-4D59-BFCF-C593A55CB510}" srcOrd="0" destOrd="0" presId="urn:microsoft.com/office/officeart/2005/8/layout/hierarchy2"/>
    <dgm:cxn modelId="{D61956C4-BC10-4DCD-BDD1-0D01C5DFB247}" type="presParOf" srcId="{266AF06D-DDAA-4D3A-857D-47D029EC90A9}" destId="{A3143019-FCFC-4265-AE9D-760678C399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82BE9913-87A1-4B43-A88A-11FCD345D225}" type="presOf" srcId="{0B900678-07A7-4F04-ACBD-E22283A5B1B9}" destId="{F91B4A00-96B4-4348-8DB3-D96F4136958F}" srcOrd="0" destOrd="0" presId="urn:microsoft.com/office/officeart/2005/8/layout/hierarchy2"/>
    <dgm:cxn modelId="{E5CF1D5F-22E8-4FA0-933B-B830F0463C10}" type="presOf" srcId="{A439679A-DE94-4BF4-956A-64E402421D41}" destId="{82B2470F-749C-423B-80F7-415BDA838885}" srcOrd="0" destOrd="0" presId="urn:microsoft.com/office/officeart/2005/8/layout/hierarchy2"/>
    <dgm:cxn modelId="{118FBD98-3089-447E-8FE0-DE5ADC9CF903}" type="presOf" srcId="{E0E750D1-D452-432B-ACB5-E7382B97804E}" destId="{C55E2C10-60CF-4919-9AB8-2D749CE3A27B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7A37765F-CECB-40D0-8039-40693F445D47}" type="presOf" srcId="{24E7EB8F-2595-445B-B7AA-D2E26353DFE5}" destId="{44DCCB58-C7CF-4DC3-98DF-C9F73842E14D}" srcOrd="0" destOrd="0" presId="urn:microsoft.com/office/officeart/2005/8/layout/hierarchy2"/>
    <dgm:cxn modelId="{4B2F70A0-79BD-4860-87DE-935077C3A876}" type="presOf" srcId="{D9137D77-2160-4FDD-85A1-9766C98F638A}" destId="{6F88F1BF-6E28-45A2-AD2F-DC05321F9C04}" srcOrd="0" destOrd="0" presId="urn:microsoft.com/office/officeart/2005/8/layout/hierarchy2"/>
    <dgm:cxn modelId="{8BB17C90-6F5E-4FA2-A4F7-93F93A6E5FEC}" type="presOf" srcId="{B55B8D56-2E24-4B21-A2B2-1E76FBC773E5}" destId="{B5AF3C0A-1B3A-468A-9C16-77B36933D7D3}" srcOrd="1" destOrd="0" presId="urn:microsoft.com/office/officeart/2005/8/layout/hierarchy2"/>
    <dgm:cxn modelId="{48392452-5544-4C89-807D-A206FB38FCD4}" type="presOf" srcId="{FF0AFD65-FBDC-40F2-ADF1-6C8874AADBEE}" destId="{195F5AD5-D45F-403F-9EF9-E9B4A1638360}" srcOrd="1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A6826A19-D8DE-48B6-9A58-53D2DE64E888}" type="presOf" srcId="{FFB099A8-5D36-4869-96CD-F2331D917D42}" destId="{91F7B48C-F831-41D2-8069-366A8A72E755}" srcOrd="0" destOrd="0" presId="urn:microsoft.com/office/officeart/2005/8/layout/hierarchy2"/>
    <dgm:cxn modelId="{9C4D22FF-019D-420C-BC58-1EB752E4A6EE}" type="presOf" srcId="{BB0398E8-C09C-44BE-A6D0-B242B09F4870}" destId="{49378854-C964-4ACF-A646-D8B478005D8D}" srcOrd="0" destOrd="0" presId="urn:microsoft.com/office/officeart/2005/8/layout/hierarchy2"/>
    <dgm:cxn modelId="{BB5C7DB3-EA2E-4D99-ABE4-C8429C3B2F3B}" type="presOf" srcId="{CCD2558B-DA0F-4629-AEFA-821E258C3400}" destId="{A6BC6A91-A0CC-4B87-AD1E-447B986786CE}" srcOrd="1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0269FBE1-372F-4B1D-B243-73D62FF6CB97}" type="presOf" srcId="{757D3EA7-6346-41BE-A086-6F90B80FA637}" destId="{061DE018-14E8-487E-86A3-9BFF86F91F13}" srcOrd="0" destOrd="0" presId="urn:microsoft.com/office/officeart/2005/8/layout/hierarchy2"/>
    <dgm:cxn modelId="{CBC3BA1A-E727-4C91-993C-7FAA4EC7C3F7}" type="presOf" srcId="{71A1FE32-250C-46BF-87BC-B4A03C42B8EE}" destId="{7252B3E8-24E4-456F-9567-EF739245A486}" srcOrd="1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B65EF26F-E445-4B21-97B7-69635E453ED2}" type="presOf" srcId="{17D75FA5-4602-453D-AE4E-F333D06E71A3}" destId="{7DB94574-87F0-4B0B-905F-45DF5D31859C}" srcOrd="1" destOrd="0" presId="urn:microsoft.com/office/officeart/2005/8/layout/hierarchy2"/>
    <dgm:cxn modelId="{0B8559A0-2E60-4763-85D2-AC0596A8F918}" type="presOf" srcId="{24E7EB8F-2595-445B-B7AA-D2E26353DFE5}" destId="{F6E150F9-A420-41FD-82F8-21CD794A2E03}" srcOrd="1" destOrd="0" presId="urn:microsoft.com/office/officeart/2005/8/layout/hierarchy2"/>
    <dgm:cxn modelId="{5307AA96-FB58-4C00-8114-6B01F68FFB91}" type="presOf" srcId="{FFB099A8-5D36-4869-96CD-F2331D917D42}" destId="{B152E0F9-F944-4DE3-B218-55B120168CE9}" srcOrd="1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963E0994-58AA-44C2-8FCA-618C13053C1A}" type="presOf" srcId="{6F0D3E63-9648-4981-BDCB-24514DB87504}" destId="{7A6EC323-8F2B-4331-B346-929B945B4F5F}" srcOrd="0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A5CA3A68-6769-4575-8AF4-AC37566F9BC5}" type="presOf" srcId="{CCD2558B-DA0F-4629-AEFA-821E258C3400}" destId="{6184AF6A-7F89-4100-864A-01A629FC4E3B}" srcOrd="0" destOrd="0" presId="urn:microsoft.com/office/officeart/2005/8/layout/hierarchy2"/>
    <dgm:cxn modelId="{9DC0AA12-5210-4AEB-AB02-8DC23E54E13E}" type="presOf" srcId="{2F460F9D-3CFF-42F9-9726-FD8093A4C543}" destId="{0E1B035F-50E0-4301-A968-B6556CFE4CB4}" srcOrd="0" destOrd="0" presId="urn:microsoft.com/office/officeart/2005/8/layout/hierarchy2"/>
    <dgm:cxn modelId="{B9597324-E952-4977-99F6-98A62B0701DA}" type="presOf" srcId="{F0D9B81B-E2A4-4936-AADD-C8C590D7DDF9}" destId="{ED06775B-C05B-4F52-85F4-723EC0D3FC92}" srcOrd="0" destOrd="0" presId="urn:microsoft.com/office/officeart/2005/8/layout/hierarchy2"/>
    <dgm:cxn modelId="{6A9D9382-F5B2-4CC0-8389-F82F9B44F129}" type="presOf" srcId="{535DC6FA-C58E-49B0-BF2A-B096E08F1DF2}" destId="{B6B49ADD-FCE6-440F-8580-C951E4A62821}" srcOrd="0" destOrd="0" presId="urn:microsoft.com/office/officeart/2005/8/layout/hierarchy2"/>
    <dgm:cxn modelId="{BF906B92-AE16-410E-8DC0-8744AEE9A440}" type="presOf" srcId="{B55B8D56-2E24-4B21-A2B2-1E76FBC773E5}" destId="{C75B6231-F8C7-4BE5-80D1-624CA71619FB}" srcOrd="0" destOrd="0" presId="urn:microsoft.com/office/officeart/2005/8/layout/hierarchy2"/>
    <dgm:cxn modelId="{32DD86FA-63C8-4835-A637-8FDD621C13E0}" type="presOf" srcId="{17D75FA5-4602-453D-AE4E-F333D06E71A3}" destId="{92189561-8822-4893-8708-278D12EE43DA}" srcOrd="0" destOrd="0" presId="urn:microsoft.com/office/officeart/2005/8/layout/hierarchy2"/>
    <dgm:cxn modelId="{B26D8AAA-9524-4A9A-AE9A-2F27754F8CC3}" type="presOf" srcId="{B7302DC9-1FD6-45F4-984E-A06474D8BC7E}" destId="{34B71C7A-87EC-4638-B542-CF4E179257F3}" srcOrd="0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26047605-4C63-4345-9C0D-6091847FBC4E}" type="presOf" srcId="{71A1FE32-250C-46BF-87BC-B4A03C42B8EE}" destId="{3E473F5E-165F-49AD-A430-798F84288EAD}" srcOrd="0" destOrd="0" presId="urn:microsoft.com/office/officeart/2005/8/layout/hierarchy2"/>
    <dgm:cxn modelId="{B1142638-320A-4025-82BE-4F194D04B862}" type="presOf" srcId="{FF0AFD65-FBDC-40F2-ADF1-6C8874AADBEE}" destId="{2479EF9A-6F3F-432E-BC1B-053FFE61617C}" srcOrd="0" destOrd="0" presId="urn:microsoft.com/office/officeart/2005/8/layout/hierarchy2"/>
    <dgm:cxn modelId="{E1451B8C-451A-47E5-AB4C-F38137D93024}" type="presOf" srcId="{757D3EA7-6346-41BE-A086-6F90B80FA637}" destId="{83683A91-5628-4DF9-BF5C-EE77060E9699}" srcOrd="1" destOrd="0" presId="urn:microsoft.com/office/officeart/2005/8/layout/hierarchy2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DA023F58-A476-4041-AF68-8A615069649D}" type="presParOf" srcId="{6F88F1BF-6E28-45A2-AD2F-DC05321F9C04}" destId="{5B224753-A06A-40F3-BBC6-4383835AA19A}" srcOrd="0" destOrd="0" presId="urn:microsoft.com/office/officeart/2005/8/layout/hierarchy2"/>
    <dgm:cxn modelId="{168A62FD-BD7A-4789-8067-7B77EE7C4640}" type="presParOf" srcId="{5B224753-A06A-40F3-BBC6-4383835AA19A}" destId="{82B2470F-749C-423B-80F7-415BDA838885}" srcOrd="0" destOrd="0" presId="urn:microsoft.com/office/officeart/2005/8/layout/hierarchy2"/>
    <dgm:cxn modelId="{024EBF3A-EA3F-48E0-A491-C2E1B523F034}" type="presParOf" srcId="{5B224753-A06A-40F3-BBC6-4383835AA19A}" destId="{24722D45-2DED-447F-A147-E5E44FAB137A}" srcOrd="1" destOrd="0" presId="urn:microsoft.com/office/officeart/2005/8/layout/hierarchy2"/>
    <dgm:cxn modelId="{7FB00FB8-6826-4ABC-92C4-84E1ADABC3FD}" type="presParOf" srcId="{24722D45-2DED-447F-A147-E5E44FAB137A}" destId="{92189561-8822-4893-8708-278D12EE43DA}" srcOrd="0" destOrd="0" presId="urn:microsoft.com/office/officeart/2005/8/layout/hierarchy2"/>
    <dgm:cxn modelId="{3CFEE6CF-D22B-4CDE-8B1F-907D56F0A9B8}" type="presParOf" srcId="{92189561-8822-4893-8708-278D12EE43DA}" destId="{7DB94574-87F0-4B0B-905F-45DF5D31859C}" srcOrd="0" destOrd="0" presId="urn:microsoft.com/office/officeart/2005/8/layout/hierarchy2"/>
    <dgm:cxn modelId="{5A7DBD75-6E5D-4541-A9D4-B948EFC6C630}" type="presParOf" srcId="{24722D45-2DED-447F-A147-E5E44FAB137A}" destId="{4D5296F5-3990-45FD-B045-C72D0CB4DB4F}" srcOrd="1" destOrd="0" presId="urn:microsoft.com/office/officeart/2005/8/layout/hierarchy2"/>
    <dgm:cxn modelId="{B5B9FE6A-A3E4-45D0-A7A9-57510B52384F}" type="presParOf" srcId="{4D5296F5-3990-45FD-B045-C72D0CB4DB4F}" destId="{F91B4A00-96B4-4348-8DB3-D96F4136958F}" srcOrd="0" destOrd="0" presId="urn:microsoft.com/office/officeart/2005/8/layout/hierarchy2"/>
    <dgm:cxn modelId="{1CC726A0-2C36-4D97-AA7A-A11DF6597570}" type="presParOf" srcId="{4D5296F5-3990-45FD-B045-C72D0CB4DB4F}" destId="{C885C712-91EA-41AC-AEC2-2526E3E119FD}" srcOrd="1" destOrd="0" presId="urn:microsoft.com/office/officeart/2005/8/layout/hierarchy2"/>
    <dgm:cxn modelId="{D0DD053B-879D-4543-918B-C41BE3518C23}" type="presParOf" srcId="{C885C712-91EA-41AC-AEC2-2526E3E119FD}" destId="{44DCCB58-C7CF-4DC3-98DF-C9F73842E14D}" srcOrd="0" destOrd="0" presId="urn:microsoft.com/office/officeart/2005/8/layout/hierarchy2"/>
    <dgm:cxn modelId="{0959F24E-343E-48EE-911F-0FF4CD6A9CB3}" type="presParOf" srcId="{44DCCB58-C7CF-4DC3-98DF-C9F73842E14D}" destId="{F6E150F9-A420-41FD-82F8-21CD794A2E03}" srcOrd="0" destOrd="0" presId="urn:microsoft.com/office/officeart/2005/8/layout/hierarchy2"/>
    <dgm:cxn modelId="{9E25D9C7-1663-45A2-8609-B0DC4B5D5AF8}" type="presParOf" srcId="{C885C712-91EA-41AC-AEC2-2526E3E119FD}" destId="{6F572645-8573-4B8A-A85E-2BC3BFF36679}" srcOrd="1" destOrd="0" presId="urn:microsoft.com/office/officeart/2005/8/layout/hierarchy2"/>
    <dgm:cxn modelId="{34648D85-D33C-4327-954F-AD7B7E96F08A}" type="presParOf" srcId="{6F572645-8573-4B8A-A85E-2BC3BFF36679}" destId="{34B71C7A-87EC-4638-B542-CF4E179257F3}" srcOrd="0" destOrd="0" presId="urn:microsoft.com/office/officeart/2005/8/layout/hierarchy2"/>
    <dgm:cxn modelId="{6ACE19D1-5650-4A56-9B18-3D5D2409008A}" type="presParOf" srcId="{6F572645-8573-4B8A-A85E-2BC3BFF36679}" destId="{30A860D2-6BEF-4CA2-BE38-56CDBA3708C7}" srcOrd="1" destOrd="0" presId="urn:microsoft.com/office/officeart/2005/8/layout/hierarchy2"/>
    <dgm:cxn modelId="{C77A92B0-B25C-4993-86DE-A7D122AE8422}" type="presParOf" srcId="{30A860D2-6BEF-4CA2-BE38-56CDBA3708C7}" destId="{2479EF9A-6F3F-432E-BC1B-053FFE61617C}" srcOrd="0" destOrd="0" presId="urn:microsoft.com/office/officeart/2005/8/layout/hierarchy2"/>
    <dgm:cxn modelId="{C2323972-73FB-4748-B893-5B531A368597}" type="presParOf" srcId="{2479EF9A-6F3F-432E-BC1B-053FFE61617C}" destId="{195F5AD5-D45F-403F-9EF9-E9B4A1638360}" srcOrd="0" destOrd="0" presId="urn:microsoft.com/office/officeart/2005/8/layout/hierarchy2"/>
    <dgm:cxn modelId="{D448F8BB-2482-4BD5-B717-C084542BBA02}" type="presParOf" srcId="{30A860D2-6BEF-4CA2-BE38-56CDBA3708C7}" destId="{EF0487B7-0EA9-48BB-8E56-DEA608CE94D9}" srcOrd="1" destOrd="0" presId="urn:microsoft.com/office/officeart/2005/8/layout/hierarchy2"/>
    <dgm:cxn modelId="{6953C4BA-9144-4B05-967A-D29022C83502}" type="presParOf" srcId="{EF0487B7-0EA9-48BB-8E56-DEA608CE94D9}" destId="{49378854-C964-4ACF-A646-D8B478005D8D}" srcOrd="0" destOrd="0" presId="urn:microsoft.com/office/officeart/2005/8/layout/hierarchy2"/>
    <dgm:cxn modelId="{146673E0-42FB-44E3-8459-F2417BA0B621}" type="presParOf" srcId="{EF0487B7-0EA9-48BB-8E56-DEA608CE94D9}" destId="{CDDB5195-DA09-4FEB-9AFB-B6DDB76CB25B}" srcOrd="1" destOrd="0" presId="urn:microsoft.com/office/officeart/2005/8/layout/hierarchy2"/>
    <dgm:cxn modelId="{E531BA63-591A-4486-AA19-EFDE24508FC1}" type="presParOf" srcId="{C885C712-91EA-41AC-AEC2-2526E3E119FD}" destId="{C75B6231-F8C7-4BE5-80D1-624CA71619FB}" srcOrd="2" destOrd="0" presId="urn:microsoft.com/office/officeart/2005/8/layout/hierarchy2"/>
    <dgm:cxn modelId="{4053FB72-D8A1-4BF6-8110-7DB37981D65A}" type="presParOf" srcId="{C75B6231-F8C7-4BE5-80D1-624CA71619FB}" destId="{B5AF3C0A-1B3A-468A-9C16-77B36933D7D3}" srcOrd="0" destOrd="0" presId="urn:microsoft.com/office/officeart/2005/8/layout/hierarchy2"/>
    <dgm:cxn modelId="{0461853A-9CBA-4DA2-8253-BBDECE86218C}" type="presParOf" srcId="{C885C712-91EA-41AC-AEC2-2526E3E119FD}" destId="{7015E238-51D2-4671-B93A-8370C16557B1}" srcOrd="3" destOrd="0" presId="urn:microsoft.com/office/officeart/2005/8/layout/hierarchy2"/>
    <dgm:cxn modelId="{5B6AA4FB-90E7-4F2F-AFB7-DF7051AC2C71}" type="presParOf" srcId="{7015E238-51D2-4671-B93A-8370C16557B1}" destId="{C55E2C10-60CF-4919-9AB8-2D749CE3A27B}" srcOrd="0" destOrd="0" presId="urn:microsoft.com/office/officeart/2005/8/layout/hierarchy2"/>
    <dgm:cxn modelId="{7265CE19-D904-4119-A4AF-07DCD1527CFC}" type="presParOf" srcId="{7015E238-51D2-4671-B93A-8370C16557B1}" destId="{987EE947-7550-4356-BF1D-77900DDA5D89}" srcOrd="1" destOrd="0" presId="urn:microsoft.com/office/officeart/2005/8/layout/hierarchy2"/>
    <dgm:cxn modelId="{59289A15-709F-4955-A38B-39A80CE51B17}" type="presParOf" srcId="{987EE947-7550-4356-BF1D-77900DDA5D89}" destId="{3E473F5E-165F-49AD-A430-798F84288EAD}" srcOrd="0" destOrd="0" presId="urn:microsoft.com/office/officeart/2005/8/layout/hierarchy2"/>
    <dgm:cxn modelId="{5F1D71DD-7FC5-4271-9D88-F20338D0F408}" type="presParOf" srcId="{3E473F5E-165F-49AD-A430-798F84288EAD}" destId="{7252B3E8-24E4-456F-9567-EF739245A486}" srcOrd="0" destOrd="0" presId="urn:microsoft.com/office/officeart/2005/8/layout/hierarchy2"/>
    <dgm:cxn modelId="{7302DDD4-7EEE-4E96-A10D-D0497CFF972E}" type="presParOf" srcId="{987EE947-7550-4356-BF1D-77900DDA5D89}" destId="{22CBBE8C-3131-40F3-8D36-AE5B1433D4C8}" srcOrd="1" destOrd="0" presId="urn:microsoft.com/office/officeart/2005/8/layout/hierarchy2"/>
    <dgm:cxn modelId="{FE046F3B-0D90-4491-8EA5-F76733590BDF}" type="presParOf" srcId="{22CBBE8C-3131-40F3-8D36-AE5B1433D4C8}" destId="{ED06775B-C05B-4F52-85F4-723EC0D3FC92}" srcOrd="0" destOrd="0" presId="urn:microsoft.com/office/officeart/2005/8/layout/hierarchy2"/>
    <dgm:cxn modelId="{EC2951F1-3DF4-421E-8E2C-AA6145F2AC5D}" type="presParOf" srcId="{22CBBE8C-3131-40F3-8D36-AE5B1433D4C8}" destId="{4A988E57-1F5B-44D8-861A-68F216E25384}" srcOrd="1" destOrd="0" presId="urn:microsoft.com/office/officeart/2005/8/layout/hierarchy2"/>
    <dgm:cxn modelId="{72AFA8C4-E240-47BE-B6A4-1ACE16F06C3D}" type="presParOf" srcId="{24722D45-2DED-447F-A147-E5E44FAB137A}" destId="{91F7B48C-F831-41D2-8069-366A8A72E755}" srcOrd="2" destOrd="0" presId="urn:microsoft.com/office/officeart/2005/8/layout/hierarchy2"/>
    <dgm:cxn modelId="{E4FAB920-1258-44D0-B28F-B2F11157B00E}" type="presParOf" srcId="{91F7B48C-F831-41D2-8069-366A8A72E755}" destId="{B152E0F9-F944-4DE3-B218-55B120168CE9}" srcOrd="0" destOrd="0" presId="urn:microsoft.com/office/officeart/2005/8/layout/hierarchy2"/>
    <dgm:cxn modelId="{37FE5669-CD97-4D02-917F-EC4B0049BACB}" type="presParOf" srcId="{24722D45-2DED-447F-A147-E5E44FAB137A}" destId="{5E989543-4A37-4203-81FB-C4D06C9280A8}" srcOrd="3" destOrd="0" presId="urn:microsoft.com/office/officeart/2005/8/layout/hierarchy2"/>
    <dgm:cxn modelId="{20D32863-36A3-4636-B716-8CF9155D0862}" type="presParOf" srcId="{5E989543-4A37-4203-81FB-C4D06C9280A8}" destId="{7A6EC323-8F2B-4331-B346-929B945B4F5F}" srcOrd="0" destOrd="0" presId="urn:microsoft.com/office/officeart/2005/8/layout/hierarchy2"/>
    <dgm:cxn modelId="{4C852173-77F4-41E1-BA6D-7F593B9EF0BA}" type="presParOf" srcId="{5E989543-4A37-4203-81FB-C4D06C9280A8}" destId="{5F666D6B-03EE-407D-92FB-77594ECBE63D}" srcOrd="1" destOrd="0" presId="urn:microsoft.com/office/officeart/2005/8/layout/hierarchy2"/>
    <dgm:cxn modelId="{170B7E68-58AB-4AE3-8E38-489F3A0A4502}" type="presParOf" srcId="{5F666D6B-03EE-407D-92FB-77594ECBE63D}" destId="{6184AF6A-7F89-4100-864A-01A629FC4E3B}" srcOrd="0" destOrd="0" presId="urn:microsoft.com/office/officeart/2005/8/layout/hierarchy2"/>
    <dgm:cxn modelId="{E9B71B92-99A5-41A4-BF21-5B4BE7B4EF6E}" type="presParOf" srcId="{6184AF6A-7F89-4100-864A-01A629FC4E3B}" destId="{A6BC6A91-A0CC-4B87-AD1E-447B986786CE}" srcOrd="0" destOrd="0" presId="urn:microsoft.com/office/officeart/2005/8/layout/hierarchy2"/>
    <dgm:cxn modelId="{FCBFD0CB-B457-4823-8029-43A8106833E7}" type="presParOf" srcId="{5F666D6B-03EE-407D-92FB-77594ECBE63D}" destId="{3D192564-D25C-470C-905D-1A5A8DFD2227}" srcOrd="1" destOrd="0" presId="urn:microsoft.com/office/officeart/2005/8/layout/hierarchy2"/>
    <dgm:cxn modelId="{C9EE8700-B980-4C8D-8FEF-7D38D978A70E}" type="presParOf" srcId="{3D192564-D25C-470C-905D-1A5A8DFD2227}" destId="{B6B49ADD-FCE6-440F-8580-C951E4A62821}" srcOrd="0" destOrd="0" presId="urn:microsoft.com/office/officeart/2005/8/layout/hierarchy2"/>
    <dgm:cxn modelId="{5ECB6B04-0952-4DEE-9192-D22474B36190}" type="presParOf" srcId="{3D192564-D25C-470C-905D-1A5A8DFD2227}" destId="{2946D28D-20CA-4571-B270-2810A829F2B6}" srcOrd="1" destOrd="0" presId="urn:microsoft.com/office/officeart/2005/8/layout/hierarchy2"/>
    <dgm:cxn modelId="{070AEC19-0DFD-4A90-B542-F2B37C18BE59}" type="presParOf" srcId="{2946D28D-20CA-4571-B270-2810A829F2B6}" destId="{061DE018-14E8-487E-86A3-9BFF86F91F13}" srcOrd="0" destOrd="0" presId="urn:microsoft.com/office/officeart/2005/8/layout/hierarchy2"/>
    <dgm:cxn modelId="{045F7A3F-44F8-4F50-898F-25B9A07FB299}" type="presParOf" srcId="{061DE018-14E8-487E-86A3-9BFF86F91F13}" destId="{83683A91-5628-4DF9-BF5C-EE77060E9699}" srcOrd="0" destOrd="0" presId="urn:microsoft.com/office/officeart/2005/8/layout/hierarchy2"/>
    <dgm:cxn modelId="{D1A8FC2F-3C5D-4A05-A2B8-0F50D5D5E3D7}" type="presParOf" srcId="{2946D28D-20CA-4571-B270-2810A829F2B6}" destId="{5D218D85-1F9D-417A-958C-8A83B2F4ED97}" srcOrd="1" destOrd="0" presId="urn:microsoft.com/office/officeart/2005/8/layout/hierarchy2"/>
    <dgm:cxn modelId="{7C4CB6EF-E7B3-4AC0-9133-2E5E14E3CD66}" type="presParOf" srcId="{5D218D85-1F9D-417A-958C-8A83B2F4ED97}" destId="{0E1B035F-50E0-4301-A968-B6556CFE4CB4}" srcOrd="0" destOrd="0" presId="urn:microsoft.com/office/officeart/2005/8/layout/hierarchy2"/>
    <dgm:cxn modelId="{540223DA-4DEB-4A69-9F9D-B4D10D8E41FB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2F3D0-2913-47E8-B245-CBC618E1CD0F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093176AC-58A2-48B4-84E4-185D04DDB7EE}">
      <dgm:prSet phldrT="[Text]" custT="1"/>
      <dgm:spPr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Maior energia de ligação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C5E77A4-10E2-4910-B89E-2F2CD6E62B15}" type="parTrans" cxnId="{522166EF-3CAB-4577-8B75-1C021C8E4A86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6F6343-B00D-40F7-8173-C88FAD1C764A}" type="sibTrans" cxnId="{522166EF-3CAB-4577-8B75-1C021C8E4A86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CF4897-835A-44BE-BA4E-AB9970A7E92F}">
      <dgm:prSet phldrT="[Text]" custT="1"/>
      <dgm:spPr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Ligação mais difícil de quebrar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0AFD40-4BE8-4C6E-A95A-BA9CDAC3989B}" type="parTrans" cxnId="{AFBE9029-D834-45C3-BEAA-E8DAC7C60A0E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CD97F3-8449-4724-AEB7-000EE6453B0B}" type="sibTrans" cxnId="{AFBE9029-D834-45C3-BEAA-E8DAC7C60A0E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DEDF0C-DB7D-42A3-B0F5-84D47C64EE26}">
      <dgm:prSet phldrT="[Text]" custT="1"/>
      <dgm:spPr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Ligação mais forte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EB27E9-DAD8-48D9-AAF2-5E98687B82F8}" type="parTrans" cxnId="{983F3FE3-1255-4DA7-8E7D-601F12EC8BE1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49FE0D-E6FD-4E07-AAC0-2CCC3A2F0AC3}" type="sibTrans" cxnId="{983F3FE3-1255-4DA7-8E7D-601F12EC8BE1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A076A80-D6A4-4AD5-BDF4-32FA1CD31197}" type="pres">
      <dgm:prSet presAssocID="{7402F3D0-2913-47E8-B245-CBC618E1CD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024632E-4487-459F-9F7C-A23029837EF2}" type="pres">
      <dgm:prSet presAssocID="{093176AC-58A2-48B4-84E4-185D04DDB7EE}" presName="horFlow" presStyleCnt="0"/>
      <dgm:spPr/>
    </dgm:pt>
    <dgm:pt modelId="{0A3546D2-F541-4475-A8E5-E0978FA1142B}" type="pres">
      <dgm:prSet presAssocID="{093176AC-58A2-48B4-84E4-185D04DDB7EE}" presName="bigChev" presStyleLbl="node1" presStyleIdx="0" presStyleCnt="1" custScaleX="83018" custScaleY="83070"/>
      <dgm:spPr/>
      <dgm:t>
        <a:bodyPr/>
        <a:lstStyle/>
        <a:p>
          <a:endParaRPr lang="pt-PT"/>
        </a:p>
      </dgm:t>
    </dgm:pt>
    <dgm:pt modelId="{8CBC7E27-55C4-43A0-AC55-E979FCBD73BB}" type="pres">
      <dgm:prSet presAssocID="{2A0AFD40-4BE8-4C6E-A95A-BA9CDAC3989B}" presName="parTrans" presStyleCnt="0"/>
      <dgm:spPr/>
    </dgm:pt>
    <dgm:pt modelId="{739CDCC0-B8E5-43B8-9130-FF33DF719D8E}" type="pres">
      <dgm:prSet presAssocID="{93CF4897-835A-44BE-BA4E-AB9970A7E92F}" presName="node" presStyleLbl="alignAccFollowNode1" presStyleIdx="0" presStyleCnt="2" custLinFactNeighborX="197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CC7C65-8D26-49A6-8E05-29D69EA5AD19}" type="pres">
      <dgm:prSet presAssocID="{70CD97F3-8449-4724-AEB7-000EE6453B0B}" presName="sibTrans" presStyleCnt="0"/>
      <dgm:spPr/>
    </dgm:pt>
    <dgm:pt modelId="{BF0E9A97-6D4A-4264-A78D-EF93C35BF1F7}" type="pres">
      <dgm:prSet presAssocID="{07DEDF0C-DB7D-42A3-B0F5-84D47C64EE26}" presName="node" presStyleLbl="alignAccFollowNode1" presStyleIdx="1" presStyleCnt="2" custLinFactNeighborX="23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FBE9029-D834-45C3-BEAA-E8DAC7C60A0E}" srcId="{093176AC-58A2-48B4-84E4-185D04DDB7EE}" destId="{93CF4897-835A-44BE-BA4E-AB9970A7E92F}" srcOrd="0" destOrd="0" parTransId="{2A0AFD40-4BE8-4C6E-A95A-BA9CDAC3989B}" sibTransId="{70CD97F3-8449-4724-AEB7-000EE6453B0B}"/>
    <dgm:cxn modelId="{D42BB4E4-5F6C-46E8-87C1-FCBACE62EEF3}" type="presOf" srcId="{07DEDF0C-DB7D-42A3-B0F5-84D47C64EE26}" destId="{BF0E9A97-6D4A-4264-A78D-EF93C35BF1F7}" srcOrd="0" destOrd="0" presId="urn:microsoft.com/office/officeart/2005/8/layout/lProcess3"/>
    <dgm:cxn modelId="{983F3FE3-1255-4DA7-8E7D-601F12EC8BE1}" srcId="{093176AC-58A2-48B4-84E4-185D04DDB7EE}" destId="{07DEDF0C-DB7D-42A3-B0F5-84D47C64EE26}" srcOrd="1" destOrd="0" parTransId="{C0EB27E9-DAD8-48D9-AAF2-5E98687B82F8}" sibTransId="{C449FE0D-E6FD-4E07-AAC0-2CCC3A2F0AC3}"/>
    <dgm:cxn modelId="{90CEA94E-0E30-4452-AF42-1F557D14D08A}" type="presOf" srcId="{093176AC-58A2-48B4-84E4-185D04DDB7EE}" destId="{0A3546D2-F541-4475-A8E5-E0978FA1142B}" srcOrd="0" destOrd="0" presId="urn:microsoft.com/office/officeart/2005/8/layout/lProcess3"/>
    <dgm:cxn modelId="{522166EF-3CAB-4577-8B75-1C021C8E4A86}" srcId="{7402F3D0-2913-47E8-B245-CBC618E1CD0F}" destId="{093176AC-58A2-48B4-84E4-185D04DDB7EE}" srcOrd="0" destOrd="0" parTransId="{AC5E77A4-10E2-4910-B89E-2F2CD6E62B15}" sibTransId="{946F6343-B00D-40F7-8173-C88FAD1C764A}"/>
    <dgm:cxn modelId="{62F0BA44-23FC-45F6-A010-34729EDE14DB}" type="presOf" srcId="{93CF4897-835A-44BE-BA4E-AB9970A7E92F}" destId="{739CDCC0-B8E5-43B8-9130-FF33DF719D8E}" srcOrd="0" destOrd="0" presId="urn:microsoft.com/office/officeart/2005/8/layout/lProcess3"/>
    <dgm:cxn modelId="{D7FE569C-1517-4E1B-BE4E-27DC1251D717}" type="presOf" srcId="{7402F3D0-2913-47E8-B245-CBC618E1CD0F}" destId="{4A076A80-D6A4-4AD5-BDF4-32FA1CD31197}" srcOrd="0" destOrd="0" presId="urn:microsoft.com/office/officeart/2005/8/layout/lProcess3"/>
    <dgm:cxn modelId="{A9B4F174-24F9-4F6E-9D78-7A7C37C423EB}" type="presParOf" srcId="{4A076A80-D6A4-4AD5-BDF4-32FA1CD31197}" destId="{B024632E-4487-459F-9F7C-A23029837EF2}" srcOrd="0" destOrd="0" presId="urn:microsoft.com/office/officeart/2005/8/layout/lProcess3"/>
    <dgm:cxn modelId="{7B14903E-06ED-4867-ABCA-94A5F85FCEF7}" type="presParOf" srcId="{B024632E-4487-459F-9F7C-A23029837EF2}" destId="{0A3546D2-F541-4475-A8E5-E0978FA1142B}" srcOrd="0" destOrd="0" presId="urn:microsoft.com/office/officeart/2005/8/layout/lProcess3"/>
    <dgm:cxn modelId="{DEAF842A-1A31-4A4A-B8EC-0434445CF145}" type="presParOf" srcId="{B024632E-4487-459F-9F7C-A23029837EF2}" destId="{8CBC7E27-55C4-43A0-AC55-E979FCBD73BB}" srcOrd="1" destOrd="0" presId="urn:microsoft.com/office/officeart/2005/8/layout/lProcess3"/>
    <dgm:cxn modelId="{FEA2DEF6-ECF2-4915-8F08-877A42FB6467}" type="presParOf" srcId="{B024632E-4487-459F-9F7C-A23029837EF2}" destId="{739CDCC0-B8E5-43B8-9130-FF33DF719D8E}" srcOrd="2" destOrd="0" presId="urn:microsoft.com/office/officeart/2005/8/layout/lProcess3"/>
    <dgm:cxn modelId="{32E226E4-2335-4322-8BA6-AE8C5EB34CF2}" type="presParOf" srcId="{B024632E-4487-459F-9F7C-A23029837EF2}" destId="{C2CC7C65-8D26-49A6-8E05-29D69EA5AD19}" srcOrd="3" destOrd="0" presId="urn:microsoft.com/office/officeart/2005/8/layout/lProcess3"/>
    <dgm:cxn modelId="{60B11EA4-AADB-43C6-B5A0-C325370E6414}" type="presParOf" srcId="{B024632E-4487-459F-9F7C-A23029837EF2}" destId="{BF0E9A97-6D4A-4264-A78D-EF93C35BF1F7}" srcOrd="4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CCCD3-D7F8-401C-9E7D-D94A807C4D7D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</dgm:pt>
    <dgm:pt modelId="{980DBCC2-4F36-4014-BAE4-4C1D6330C86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 moléculas apolares, por exemplo o H</a:t>
          </a:r>
          <a:r>
            <a:rPr lang="pt-PT" sz="18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 O</a:t>
          </a:r>
          <a:r>
            <a:rPr lang="pt-PT" sz="18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possuem uma distribuição simétrica de carga.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6D391C-D2B7-40C1-B600-E756A4BA5CC7}" type="parTrans" cxnId="{362829FB-658D-418D-91EF-74F3A687E363}">
      <dgm:prSet/>
      <dgm:spPr/>
      <dgm:t>
        <a:bodyPr/>
        <a:lstStyle/>
        <a:p>
          <a:endParaRPr lang="pt-PT"/>
        </a:p>
      </dgm:t>
    </dgm:pt>
    <dgm:pt modelId="{8E5DC44B-3182-4D0F-92C7-D67185E852D5}" type="sibTrans" cxnId="{362829FB-658D-418D-91EF-74F3A687E363}">
      <dgm:prSet/>
      <dgm:spPr/>
      <dgm:t>
        <a:bodyPr/>
        <a:lstStyle/>
        <a:p>
          <a:endParaRPr lang="pt-PT"/>
        </a:p>
      </dgm:t>
    </dgm:pt>
    <dgm:pt modelId="{5A642928-7728-4BB1-BF6C-AB3F5C1C9C76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 moléculas polares, por exemplo o HF e HC</a:t>
          </a:r>
          <a:r>
            <a: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ℓ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possuem uma distribuição assimétrica de carga.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CF914AD-D2F0-4FAF-8F37-09312902AC73}" type="parTrans" cxnId="{35B9C4E6-2977-4CBA-BD6F-BAE08412E2F5}">
      <dgm:prSet/>
      <dgm:spPr/>
      <dgm:t>
        <a:bodyPr/>
        <a:lstStyle/>
        <a:p>
          <a:endParaRPr lang="pt-PT"/>
        </a:p>
      </dgm:t>
    </dgm:pt>
    <dgm:pt modelId="{F9B12BBD-1786-4E48-820D-ED405861D85B}" type="sibTrans" cxnId="{35B9C4E6-2977-4CBA-BD6F-BAE08412E2F5}">
      <dgm:prSet/>
      <dgm:spPr/>
      <dgm:t>
        <a:bodyPr/>
        <a:lstStyle/>
        <a:p>
          <a:endParaRPr lang="pt-PT"/>
        </a:p>
      </dgm:t>
    </dgm:pt>
    <dgm:pt modelId="{4B508CD0-EBD5-4E4C-9416-268F650DA0B3}" type="pres">
      <dgm:prSet presAssocID="{FE4CCCD3-D7F8-401C-9E7D-D94A807C4D7D}" presName="Name0" presStyleCnt="0">
        <dgm:presLayoutVars>
          <dgm:dir/>
          <dgm:animLvl val="lvl"/>
          <dgm:resizeHandles/>
        </dgm:presLayoutVars>
      </dgm:prSet>
      <dgm:spPr/>
    </dgm:pt>
    <dgm:pt modelId="{6D06D5AC-2590-4B09-AABD-2B1395A10205}" type="pres">
      <dgm:prSet presAssocID="{980DBCC2-4F36-4014-BAE4-4C1D6330C862}" presName="linNode" presStyleCnt="0"/>
      <dgm:spPr/>
    </dgm:pt>
    <dgm:pt modelId="{B6DB1482-D8AB-4F86-81A2-9A02F8D6F008}" type="pres">
      <dgm:prSet presAssocID="{980DBCC2-4F36-4014-BAE4-4C1D6330C862}" presName="parentShp" presStyleLbl="node1" presStyleIdx="0" presStyleCnt="2" custLinFactNeighborX="-5982" custLinFactNeighborY="12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F9F22D-DFC8-4222-A1A3-25CEA479E60D}" type="pres">
      <dgm:prSet presAssocID="{980DBCC2-4F36-4014-BAE4-4C1D6330C862}" presName="childShp" presStyleLbl="bgAccFollowNode1" presStyleIdx="0" presStyleCnt="2" custScaleX="69921" custScaleY="48101" custLinFactNeighborX="-26354">
        <dgm:presLayoutVars>
          <dgm:bulletEnabled val="1"/>
        </dgm:presLayoutVars>
      </dgm:prSet>
      <dgm:spPr>
        <a:solidFill>
          <a:srgbClr val="579ADE">
            <a:alpha val="90000"/>
          </a:srgbClr>
        </a:solidFill>
      </dgm:spPr>
    </dgm:pt>
    <dgm:pt modelId="{D40081D7-1DA9-4712-BD48-3F0082873765}" type="pres">
      <dgm:prSet presAssocID="{8E5DC44B-3182-4D0F-92C7-D67185E852D5}" presName="spacing" presStyleCnt="0"/>
      <dgm:spPr/>
    </dgm:pt>
    <dgm:pt modelId="{C78C5E19-FA71-4FC4-9CCF-4A6301FB97D1}" type="pres">
      <dgm:prSet presAssocID="{5A642928-7728-4BB1-BF6C-AB3F5C1C9C76}" presName="linNode" presStyleCnt="0"/>
      <dgm:spPr/>
    </dgm:pt>
    <dgm:pt modelId="{B30D931C-1A51-4B4A-BEEC-12EE64FC7CF1}" type="pres">
      <dgm:prSet presAssocID="{5A642928-7728-4BB1-BF6C-AB3F5C1C9C76}" presName="parentShp" presStyleLbl="node1" presStyleIdx="1" presStyleCnt="2" custScaleX="100284" custLinFactNeighborX="-45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F5113A-2200-46DA-B69E-0F4A3F8BAA30}" type="pres">
      <dgm:prSet presAssocID="{5A642928-7728-4BB1-BF6C-AB3F5C1C9C76}" presName="childShp" presStyleLbl="bgAccFollowNode1" presStyleIdx="1" presStyleCnt="2" custScaleX="75844" custScaleY="43071" custLinFactNeighborX="-28079">
        <dgm:presLayoutVars>
          <dgm:bulletEnabled val="1"/>
        </dgm:presLayoutVars>
      </dgm:prSet>
      <dgm:spPr>
        <a:solidFill>
          <a:srgbClr val="579ADE">
            <a:alpha val="90000"/>
          </a:srgbClr>
        </a:solidFill>
      </dgm:spPr>
    </dgm:pt>
  </dgm:ptLst>
  <dgm:cxnLst>
    <dgm:cxn modelId="{9CED7AB4-6D0B-4673-8AC8-92AC6F8E3145}" type="presOf" srcId="{FE4CCCD3-D7F8-401C-9E7D-D94A807C4D7D}" destId="{4B508CD0-EBD5-4E4C-9416-268F650DA0B3}" srcOrd="0" destOrd="0" presId="urn:microsoft.com/office/officeart/2005/8/layout/vList6"/>
    <dgm:cxn modelId="{35B9C4E6-2977-4CBA-BD6F-BAE08412E2F5}" srcId="{FE4CCCD3-D7F8-401C-9E7D-D94A807C4D7D}" destId="{5A642928-7728-4BB1-BF6C-AB3F5C1C9C76}" srcOrd="1" destOrd="0" parTransId="{1CF914AD-D2F0-4FAF-8F37-09312902AC73}" sibTransId="{F9B12BBD-1786-4E48-820D-ED405861D85B}"/>
    <dgm:cxn modelId="{362829FB-658D-418D-91EF-74F3A687E363}" srcId="{FE4CCCD3-D7F8-401C-9E7D-D94A807C4D7D}" destId="{980DBCC2-4F36-4014-BAE4-4C1D6330C862}" srcOrd="0" destOrd="0" parTransId="{BC6D391C-D2B7-40C1-B600-E756A4BA5CC7}" sibTransId="{8E5DC44B-3182-4D0F-92C7-D67185E852D5}"/>
    <dgm:cxn modelId="{79693B1B-960F-46E0-93EA-FFC00E8A2380}" type="presOf" srcId="{5A642928-7728-4BB1-BF6C-AB3F5C1C9C76}" destId="{B30D931C-1A51-4B4A-BEEC-12EE64FC7CF1}" srcOrd="0" destOrd="0" presId="urn:microsoft.com/office/officeart/2005/8/layout/vList6"/>
    <dgm:cxn modelId="{DA70F0B5-3F3D-47E5-A4B3-02664B87D9BF}" type="presOf" srcId="{980DBCC2-4F36-4014-BAE4-4C1D6330C862}" destId="{B6DB1482-D8AB-4F86-81A2-9A02F8D6F008}" srcOrd="0" destOrd="0" presId="urn:microsoft.com/office/officeart/2005/8/layout/vList6"/>
    <dgm:cxn modelId="{45E59833-F10C-4A60-8285-2BCA7E414E9D}" type="presParOf" srcId="{4B508CD0-EBD5-4E4C-9416-268F650DA0B3}" destId="{6D06D5AC-2590-4B09-AABD-2B1395A10205}" srcOrd="0" destOrd="0" presId="urn:microsoft.com/office/officeart/2005/8/layout/vList6"/>
    <dgm:cxn modelId="{68051986-AD52-4696-A5DE-EEA4F249F055}" type="presParOf" srcId="{6D06D5AC-2590-4B09-AABD-2B1395A10205}" destId="{B6DB1482-D8AB-4F86-81A2-9A02F8D6F008}" srcOrd="0" destOrd="0" presId="urn:microsoft.com/office/officeart/2005/8/layout/vList6"/>
    <dgm:cxn modelId="{493B0631-604B-4B01-88F5-6500309A07DB}" type="presParOf" srcId="{6D06D5AC-2590-4B09-AABD-2B1395A10205}" destId="{4BF9F22D-DFC8-4222-A1A3-25CEA479E60D}" srcOrd="1" destOrd="0" presId="urn:microsoft.com/office/officeart/2005/8/layout/vList6"/>
    <dgm:cxn modelId="{3DCF625E-9D1D-46F9-8A74-2294CD4109C1}" type="presParOf" srcId="{4B508CD0-EBD5-4E4C-9416-268F650DA0B3}" destId="{D40081D7-1DA9-4712-BD48-3F0082873765}" srcOrd="1" destOrd="0" presId="urn:microsoft.com/office/officeart/2005/8/layout/vList6"/>
    <dgm:cxn modelId="{825A04E9-99E4-4BB8-9AC7-6987B432C66C}" type="presParOf" srcId="{4B508CD0-EBD5-4E4C-9416-268F650DA0B3}" destId="{C78C5E19-FA71-4FC4-9CCF-4A6301FB97D1}" srcOrd="2" destOrd="0" presId="urn:microsoft.com/office/officeart/2005/8/layout/vList6"/>
    <dgm:cxn modelId="{4C5409CD-CD76-4F06-BD5D-A96B4137C8A9}" type="presParOf" srcId="{C78C5E19-FA71-4FC4-9CCF-4A6301FB97D1}" destId="{B30D931C-1A51-4B4A-BEEC-12EE64FC7CF1}" srcOrd="0" destOrd="0" presId="urn:microsoft.com/office/officeart/2005/8/layout/vList6"/>
    <dgm:cxn modelId="{09E475CA-405B-4B61-BFE2-FB36C6CC94D3}" type="presParOf" srcId="{C78C5E19-FA71-4FC4-9CCF-4A6301FB97D1}" destId="{AFF5113A-2200-46DA-B69E-0F4A3F8BAA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31D54-9B95-48E4-A2B9-19785EBE3110}">
      <dsp:nvSpPr>
        <dsp:cNvPr id="0" name=""/>
        <dsp:cNvSpPr/>
      </dsp:nvSpPr>
      <dsp:spPr>
        <a:xfrm>
          <a:off x="63006" y="2084294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Ligação Covalente</a:t>
          </a:r>
          <a:endParaRPr lang="pt-PT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3323" y="2114611"/>
        <a:ext cx="2009596" cy="974481"/>
      </dsp:txXfrm>
    </dsp:sp>
    <dsp:sp modelId="{B6161613-CD2F-4DFA-9077-D1DEC2EF60DF}">
      <dsp:nvSpPr>
        <dsp:cNvPr id="0" name=""/>
        <dsp:cNvSpPr/>
      </dsp:nvSpPr>
      <dsp:spPr>
        <a:xfrm rot="17945813">
          <a:off x="1695840" y="1837647"/>
          <a:ext cx="170288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02884" y="20214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04710" y="1815290"/>
        <a:ext cx="85144" cy="85144"/>
      </dsp:txXfrm>
    </dsp:sp>
    <dsp:sp modelId="{46DA7F09-0E32-4A8B-A233-6CF72C42765E}">
      <dsp:nvSpPr>
        <dsp:cNvPr id="0" name=""/>
        <dsp:cNvSpPr/>
      </dsp:nvSpPr>
      <dsp:spPr>
        <a:xfrm>
          <a:off x="2961329" y="596316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Simples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91646" y="626633"/>
        <a:ext cx="2009596" cy="974481"/>
      </dsp:txXfrm>
    </dsp:sp>
    <dsp:sp modelId="{020E7AFF-9DA0-4AA3-9833-4E9A42350A5D}">
      <dsp:nvSpPr>
        <dsp:cNvPr id="0" name=""/>
        <dsp:cNvSpPr/>
      </dsp:nvSpPr>
      <dsp:spPr>
        <a:xfrm rot="19457599">
          <a:off x="4935705" y="796063"/>
          <a:ext cx="10197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9798" y="20214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20110" y="790783"/>
        <a:ext cx="50989" cy="50989"/>
      </dsp:txXfrm>
    </dsp:sp>
    <dsp:sp modelId="{DEB78030-A0EA-4792-8609-AA9F940A1F9B}">
      <dsp:nvSpPr>
        <dsp:cNvPr id="0" name=""/>
        <dsp:cNvSpPr/>
      </dsp:nvSpPr>
      <dsp:spPr>
        <a:xfrm>
          <a:off x="5859650" y="1125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baseline="-25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89967" y="31442"/>
        <a:ext cx="2009596" cy="974481"/>
      </dsp:txXfrm>
    </dsp:sp>
    <dsp:sp modelId="{1FE66DAE-8AAD-477A-84B3-E095EF0DB3CF}">
      <dsp:nvSpPr>
        <dsp:cNvPr id="0" name=""/>
        <dsp:cNvSpPr/>
      </dsp:nvSpPr>
      <dsp:spPr>
        <a:xfrm rot="2142401">
          <a:off x="4935705" y="1391254"/>
          <a:ext cx="10197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9798" y="20214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20110" y="1385974"/>
        <a:ext cx="50989" cy="50989"/>
      </dsp:txXfrm>
    </dsp:sp>
    <dsp:sp modelId="{0D0C3F7D-0C2B-4E97-B92D-F3CCF89EA6C1}">
      <dsp:nvSpPr>
        <dsp:cNvPr id="0" name=""/>
        <dsp:cNvSpPr/>
      </dsp:nvSpPr>
      <dsp:spPr>
        <a:xfrm>
          <a:off x="5859650" y="1191507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baseline="-25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89967" y="1221824"/>
        <a:ext cx="2009596" cy="974481"/>
      </dsp:txXfrm>
    </dsp:sp>
    <dsp:sp modelId="{62365C38-271A-4A0E-90D7-666B274D851D}">
      <dsp:nvSpPr>
        <dsp:cNvPr id="0" name=""/>
        <dsp:cNvSpPr/>
      </dsp:nvSpPr>
      <dsp:spPr>
        <a:xfrm rot="1186030">
          <a:off x="2107311" y="2730434"/>
          <a:ext cx="87994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79942" y="20214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25284" y="2728650"/>
        <a:ext cx="43997" cy="43997"/>
      </dsp:txXfrm>
    </dsp:sp>
    <dsp:sp modelId="{D919E33D-6297-4269-B680-B2C01AB0CCD1}">
      <dsp:nvSpPr>
        <dsp:cNvPr id="0" name=""/>
        <dsp:cNvSpPr/>
      </dsp:nvSpPr>
      <dsp:spPr>
        <a:xfrm>
          <a:off x="2961329" y="2381889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Dupla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91646" y="2412206"/>
        <a:ext cx="2009596" cy="974481"/>
      </dsp:txXfrm>
    </dsp:sp>
    <dsp:sp modelId="{5F72D74E-60DC-460D-8811-28285A81A9B6}">
      <dsp:nvSpPr>
        <dsp:cNvPr id="0" name=""/>
        <dsp:cNvSpPr/>
      </dsp:nvSpPr>
      <dsp:spPr>
        <a:xfrm>
          <a:off x="5031559" y="2879232"/>
          <a:ext cx="8280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28091" y="20214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24902" y="2878744"/>
        <a:ext cx="41404" cy="41404"/>
      </dsp:txXfrm>
    </dsp:sp>
    <dsp:sp modelId="{D3D4B204-D98F-4D4E-999B-9FBFC4F91994}">
      <dsp:nvSpPr>
        <dsp:cNvPr id="0" name=""/>
        <dsp:cNvSpPr/>
      </dsp:nvSpPr>
      <dsp:spPr>
        <a:xfrm>
          <a:off x="5859650" y="2381889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89967" y="2412206"/>
        <a:ext cx="2009596" cy="974481"/>
      </dsp:txXfrm>
    </dsp:sp>
    <dsp:sp modelId="{229F474A-6290-40D5-B92F-973D4A68DCB6}">
      <dsp:nvSpPr>
        <dsp:cNvPr id="0" name=""/>
        <dsp:cNvSpPr/>
      </dsp:nvSpPr>
      <dsp:spPr>
        <a:xfrm rot="3654187">
          <a:off x="1695840" y="3325625"/>
          <a:ext cx="170288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02884" y="20214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/>
        </a:p>
      </dsp:txBody>
      <dsp:txXfrm>
        <a:off x="2504710" y="3303268"/>
        <a:ext cx="85144" cy="85144"/>
      </dsp:txXfrm>
    </dsp:sp>
    <dsp:sp modelId="{27929CC7-639A-430C-A728-7CCDD5765AF0}">
      <dsp:nvSpPr>
        <dsp:cNvPr id="0" name=""/>
        <dsp:cNvSpPr/>
      </dsp:nvSpPr>
      <dsp:spPr>
        <a:xfrm>
          <a:off x="2961329" y="3572271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Tripla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91646" y="3602588"/>
        <a:ext cx="2009596" cy="974481"/>
      </dsp:txXfrm>
    </dsp:sp>
    <dsp:sp modelId="{73F6D3A3-D5F0-4938-8B0E-AB0299A335D0}">
      <dsp:nvSpPr>
        <dsp:cNvPr id="0" name=""/>
        <dsp:cNvSpPr/>
      </dsp:nvSpPr>
      <dsp:spPr>
        <a:xfrm>
          <a:off x="5031559" y="4069614"/>
          <a:ext cx="8280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28091" y="20214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424902" y="4069127"/>
        <a:ext cx="41404" cy="41404"/>
      </dsp:txXfrm>
    </dsp:sp>
    <dsp:sp modelId="{8B15BE1B-471E-4D59-BFCF-C593A55CB510}">
      <dsp:nvSpPr>
        <dsp:cNvPr id="0" name=""/>
        <dsp:cNvSpPr/>
      </dsp:nvSpPr>
      <dsp:spPr>
        <a:xfrm>
          <a:off x="5859650" y="3572271"/>
          <a:ext cx="2070230" cy="10351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89967" y="3602588"/>
        <a:ext cx="2009596" cy="974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6D2-F541-4475-A8E5-E0978FA1142B}">
      <dsp:nvSpPr>
        <dsp:cNvPr id="0" name=""/>
        <dsp:cNvSpPr/>
      </dsp:nvSpPr>
      <dsp:spPr>
        <a:xfrm>
          <a:off x="2977" y="567109"/>
          <a:ext cx="3025113" cy="121080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Maior energia de ligação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8379" y="567109"/>
        <a:ext cx="1814310" cy="1210803"/>
      </dsp:txXfrm>
    </dsp:sp>
    <dsp:sp modelId="{739CDCC0-B8E5-43B8-9130-FF33DF719D8E}">
      <dsp:nvSpPr>
        <dsp:cNvPr id="0" name=""/>
        <dsp:cNvSpPr/>
      </dsp:nvSpPr>
      <dsp:spPr>
        <a:xfrm>
          <a:off x="2562751" y="567620"/>
          <a:ext cx="3024457" cy="120978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Ligação mais difícil de quebrar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67642" y="567620"/>
        <a:ext cx="1814675" cy="1209782"/>
      </dsp:txXfrm>
    </dsp:sp>
    <dsp:sp modelId="{BF0E9A97-6D4A-4264-A78D-EF93C35BF1F7}">
      <dsp:nvSpPr>
        <dsp:cNvPr id="0" name=""/>
        <dsp:cNvSpPr/>
      </dsp:nvSpPr>
      <dsp:spPr>
        <a:xfrm>
          <a:off x="5156417" y="567620"/>
          <a:ext cx="3024457" cy="120978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Ligação mais forte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61308" y="567620"/>
        <a:ext cx="1814675" cy="1209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F22D-DFC8-4222-A1A3-25CEA479E60D}">
      <dsp:nvSpPr>
        <dsp:cNvPr id="0" name=""/>
        <dsp:cNvSpPr/>
      </dsp:nvSpPr>
      <dsp:spPr>
        <a:xfrm>
          <a:off x="2549337" y="580748"/>
          <a:ext cx="2779248" cy="1075435"/>
        </a:xfrm>
        <a:prstGeom prst="rightArrow">
          <a:avLst>
            <a:gd name="adj1" fmla="val 75000"/>
            <a:gd name="adj2" fmla="val 50000"/>
          </a:avLst>
        </a:prstGeom>
        <a:solidFill>
          <a:srgbClr val="579AD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B1482-D8AB-4F86-81A2-9A02F8D6F008}">
      <dsp:nvSpPr>
        <dsp:cNvPr id="0" name=""/>
        <dsp:cNvSpPr/>
      </dsp:nvSpPr>
      <dsp:spPr>
        <a:xfrm>
          <a:off x="360021" y="28185"/>
          <a:ext cx="2649894" cy="22357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 moléculas apolares, por exemplo o H</a:t>
          </a:r>
          <a:r>
            <a:rPr lang="pt-PT" sz="1800" kern="12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 O</a:t>
          </a:r>
          <a:r>
            <a:rPr lang="pt-PT" sz="1800" kern="12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possuem uma distribuição simétrica de carga.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9163" y="137327"/>
        <a:ext cx="2431610" cy="2017501"/>
      </dsp:txXfrm>
    </dsp:sp>
    <dsp:sp modelId="{AFF5113A-2200-46DA-B69E-0F4A3F8BAA30}">
      <dsp:nvSpPr>
        <dsp:cNvPr id="0" name=""/>
        <dsp:cNvSpPr/>
      </dsp:nvSpPr>
      <dsp:spPr>
        <a:xfrm>
          <a:off x="2389674" y="3096342"/>
          <a:ext cx="3014678" cy="962975"/>
        </a:xfrm>
        <a:prstGeom prst="rightArrow">
          <a:avLst>
            <a:gd name="adj1" fmla="val 75000"/>
            <a:gd name="adj2" fmla="val 50000"/>
          </a:avLst>
        </a:prstGeom>
        <a:solidFill>
          <a:srgbClr val="579AD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D931C-1A51-4B4A-BEEC-12EE64FC7CF1}">
      <dsp:nvSpPr>
        <dsp:cNvPr id="0" name=""/>
        <dsp:cNvSpPr/>
      </dsp:nvSpPr>
      <dsp:spPr>
        <a:xfrm>
          <a:off x="294906" y="2459937"/>
          <a:ext cx="2657420" cy="22357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 moléculas polares, por exemplo o HF e HC</a:t>
          </a:r>
          <a:r>
            <a:rPr lang="pt-PT" sz="18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ℓ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possuem uma distribuição assimétrica de carga.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4048" y="2569079"/>
        <a:ext cx="2439136" cy="2017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27-10-2015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43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terminar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491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29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27-10-2015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27-10-2015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5220072" y="547959"/>
            <a:ext cx="3923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5220072" y="114303"/>
            <a:ext cx="321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2.1.2</a:t>
            </a:r>
            <a:r>
              <a:rPr lang="pt-PT" sz="24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Ligação covalente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8358" b="56716"/>
          <a:stretch/>
        </p:blipFill>
        <p:spPr bwMode="auto">
          <a:xfrm rot="5400000">
            <a:off x="-357727" y="875537"/>
            <a:ext cx="822955" cy="1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27-10-2015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slide" Target="slide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109" y="3429000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2.1.2 Ligação covalente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 covalente tripla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5" t="11460" r="40555" b="62615"/>
          <a:stretch/>
        </p:blipFill>
        <p:spPr>
          <a:xfrm>
            <a:off x="5074332" y="2383562"/>
            <a:ext cx="244110" cy="8240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4" r="33361" b="88864"/>
          <a:stretch/>
        </p:blipFill>
        <p:spPr>
          <a:xfrm>
            <a:off x="4452622" y="2029602"/>
            <a:ext cx="1487530" cy="3539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t="88503" r="25024"/>
          <a:stretch/>
        </p:blipFill>
        <p:spPr>
          <a:xfrm>
            <a:off x="5364088" y="4719753"/>
            <a:ext cx="1393372" cy="3654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6F5"/>
              </a:clrFrom>
              <a:clrTo>
                <a:srgbClr val="FCF6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9" b="88110" l="65925" r="6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7" t="64040" r="30943" b="12232"/>
          <a:stretch/>
        </p:blipFill>
        <p:spPr>
          <a:xfrm>
            <a:off x="5919260" y="3927665"/>
            <a:ext cx="283028" cy="7542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7" t="35291" r="25406" b="36250"/>
          <a:stretch/>
        </p:blipFill>
        <p:spPr>
          <a:xfrm>
            <a:off x="4572000" y="3032146"/>
            <a:ext cx="2088232" cy="903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1" r="53009" b="36250"/>
          <a:stretch/>
        </p:blipFill>
        <p:spPr>
          <a:xfrm>
            <a:off x="539552" y="2991561"/>
            <a:ext cx="3862327" cy="903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2" t="35291" b="36250"/>
          <a:stretch/>
        </p:blipFill>
        <p:spPr>
          <a:xfrm>
            <a:off x="7308304" y="2924944"/>
            <a:ext cx="1379876" cy="90376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01235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 do octeto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2132856"/>
            <a:ext cx="8275785" cy="2782768"/>
          </a:xfrm>
          <a:prstGeom prst="round2DiagRect">
            <a:avLst/>
          </a:prstGeom>
          <a:ln>
            <a:solidFill>
              <a:srgbClr val="579A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 do octeto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átomos ligam-se partilhando eletrões de forma que cada um fique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oito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de valência (no caso do hidrogénio são apenas dois).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8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ligantes e não ligantes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09097"/>
            <a:ext cx="8275785" cy="191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que participam na ligação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covalente são chamados de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ligantes</a:t>
            </a:r>
            <a:r>
              <a:rPr lang="pt-PT" sz="1800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(em vez de eletrões partilhados)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eletrões 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valência que não contribuem para 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 são designados de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não ligantes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vez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eletrões não partilhados).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5537" y="3789040"/>
            <a:ext cx="8275785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Existem algumas exceções, mas em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 moléculas 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pares ligantes e não ligantes geralmente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mantem-se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 do mesmo elemento.</a:t>
            </a:r>
          </a:p>
        </p:txBody>
      </p:sp>
      <p:pic>
        <p:nvPicPr>
          <p:cNvPr id="6" name="Picture 4">
            <a:hlinkClick r:id="rId2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680082"/>
            <a:ext cx="405102" cy="40510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572454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/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pt-PT" dirty="0" smtClean="0"/>
              <a:t>Sódio</a:t>
            </a:r>
            <a:endParaRPr lang="pt-PT" dirty="0"/>
          </a:p>
        </p:txBody>
      </p:sp>
      <p:sp>
        <p:nvSpPr>
          <p:cNvPr id="17" name="Oval 16">
            <a:hlinkClick r:id="rId10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579A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51520" y="764704"/>
            <a:ext cx="144016" cy="229098"/>
          </a:xfrm>
          <a:prstGeom prst="rect">
            <a:avLst/>
          </a:prstGeom>
          <a:solidFill>
            <a:srgbClr val="579ADE"/>
          </a:solidFill>
          <a:ln>
            <a:solidFill>
              <a:srgbClr val="579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74270" y="714574"/>
            <a:ext cx="7339934" cy="50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total de eletrões ligantes e não ligantes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9" y="1577373"/>
            <a:ext cx="8656781" cy="367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2871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01" y="1708375"/>
            <a:ext cx="1777039" cy="172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de 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ewis de moléculas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Conexão recta unidireccional 7"/>
          <p:cNvCxnSpPr/>
          <p:nvPr/>
        </p:nvCxnSpPr>
        <p:spPr>
          <a:xfrm>
            <a:off x="2999313" y="2738783"/>
            <a:ext cx="291159" cy="184666"/>
          </a:xfrm>
          <a:prstGeom prst="straightConnector1">
            <a:avLst/>
          </a:prstGeom>
          <a:ln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 flipH="1">
            <a:off x="2388380" y="3439633"/>
            <a:ext cx="1" cy="25743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 flipH="1">
            <a:off x="1310374" y="2596649"/>
            <a:ext cx="2880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13"/>
          <p:cNvCxnSpPr/>
          <p:nvPr/>
        </p:nvCxnSpPr>
        <p:spPr>
          <a:xfrm flipV="1">
            <a:off x="2409647" y="1497840"/>
            <a:ext cx="0" cy="2489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circular 14"/>
          <p:cNvSpPr/>
          <p:nvPr/>
        </p:nvSpPr>
        <p:spPr>
          <a:xfrm rot="18616911">
            <a:off x="2363914" y="1973447"/>
            <a:ext cx="1195059" cy="1050348"/>
          </a:xfrm>
          <a:prstGeom prst="circularArrow">
            <a:avLst>
              <a:gd name="adj1" fmla="val 0"/>
              <a:gd name="adj2" fmla="val 506522"/>
              <a:gd name="adj3" fmla="val 20257147"/>
              <a:gd name="adj4" fmla="val 13944570"/>
              <a:gd name="adj5" fmla="val 869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134793" y="1882952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3214481" y="2789174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1950040" y="368171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1831517" y="1166194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23107" y="236945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49" y="2229924"/>
            <a:ext cx="16561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exão recta unidireccional 26"/>
          <p:cNvCxnSpPr/>
          <p:nvPr/>
        </p:nvCxnSpPr>
        <p:spPr>
          <a:xfrm>
            <a:off x="7884368" y="2563880"/>
            <a:ext cx="257103" cy="0"/>
          </a:xfrm>
          <a:prstGeom prst="straightConnector1">
            <a:avLst/>
          </a:prstGeom>
          <a:ln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ângulo 27"/>
          <p:cNvSpPr/>
          <p:nvPr/>
        </p:nvSpPr>
        <p:spPr>
          <a:xfrm>
            <a:off x="8068507" y="2360884"/>
            <a:ext cx="1109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Seta circular 28"/>
          <p:cNvSpPr/>
          <p:nvPr/>
        </p:nvSpPr>
        <p:spPr>
          <a:xfrm rot="17721121">
            <a:off x="6971205" y="1663312"/>
            <a:ext cx="1195059" cy="1050348"/>
          </a:xfrm>
          <a:prstGeom prst="circularArrow">
            <a:avLst>
              <a:gd name="adj1" fmla="val 0"/>
              <a:gd name="adj2" fmla="val 506522"/>
              <a:gd name="adj3" fmla="val 20257147"/>
              <a:gd name="adj4" fmla="val 13944570"/>
              <a:gd name="adj5" fmla="val 869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Rectângulo 29"/>
          <p:cNvSpPr/>
          <p:nvPr/>
        </p:nvSpPr>
        <p:spPr>
          <a:xfrm>
            <a:off x="7602790" y="1522694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1" name="Conexão recta unidireccional 30"/>
          <p:cNvCxnSpPr/>
          <p:nvPr/>
        </p:nvCxnSpPr>
        <p:spPr>
          <a:xfrm flipH="1">
            <a:off x="7158191" y="3321646"/>
            <a:ext cx="1" cy="25743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ângulo 31"/>
          <p:cNvSpPr/>
          <p:nvPr/>
        </p:nvSpPr>
        <p:spPr>
          <a:xfrm>
            <a:off x="6719851" y="3563724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Conexão recta unidireccional 32"/>
          <p:cNvCxnSpPr/>
          <p:nvPr/>
        </p:nvCxnSpPr>
        <p:spPr>
          <a:xfrm flipH="1">
            <a:off x="6033426" y="2541915"/>
            <a:ext cx="2880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ângulo 33"/>
          <p:cNvSpPr/>
          <p:nvPr/>
        </p:nvSpPr>
        <p:spPr>
          <a:xfrm>
            <a:off x="4746159" y="2314717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41" y="5400798"/>
            <a:ext cx="1549868" cy="46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exão recta unidireccional 37"/>
          <p:cNvCxnSpPr/>
          <p:nvPr/>
        </p:nvCxnSpPr>
        <p:spPr>
          <a:xfrm>
            <a:off x="3155529" y="5649961"/>
            <a:ext cx="257103" cy="0"/>
          </a:xfrm>
          <a:prstGeom prst="straightConnector1">
            <a:avLst/>
          </a:prstGeom>
          <a:ln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ângulo 38"/>
          <p:cNvSpPr/>
          <p:nvPr/>
        </p:nvSpPr>
        <p:spPr>
          <a:xfrm>
            <a:off x="3329034" y="5446965"/>
            <a:ext cx="1427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eta circular 39"/>
          <p:cNvSpPr/>
          <p:nvPr/>
        </p:nvSpPr>
        <p:spPr>
          <a:xfrm rot="17721121">
            <a:off x="2239943" y="4749393"/>
            <a:ext cx="1195059" cy="1050348"/>
          </a:xfrm>
          <a:prstGeom prst="circularArrow">
            <a:avLst>
              <a:gd name="adj1" fmla="val 0"/>
              <a:gd name="adj2" fmla="val 506522"/>
              <a:gd name="adj3" fmla="val 20257147"/>
              <a:gd name="adj4" fmla="val 13944570"/>
              <a:gd name="adj5" fmla="val 869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1" name="Rectângulo 40"/>
          <p:cNvSpPr/>
          <p:nvPr/>
        </p:nvSpPr>
        <p:spPr>
          <a:xfrm>
            <a:off x="2871528" y="4608775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2" name="Conexão recta unidireccional 41"/>
          <p:cNvCxnSpPr/>
          <p:nvPr/>
        </p:nvCxnSpPr>
        <p:spPr>
          <a:xfrm flipH="1">
            <a:off x="1304587" y="5627996"/>
            <a:ext cx="2880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ângulo 42"/>
          <p:cNvSpPr/>
          <p:nvPr/>
        </p:nvSpPr>
        <p:spPr>
          <a:xfrm>
            <a:off x="17320" y="5400798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36" y="4979312"/>
            <a:ext cx="1622525" cy="49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eta circular 44"/>
          <p:cNvSpPr/>
          <p:nvPr/>
        </p:nvSpPr>
        <p:spPr>
          <a:xfrm rot="17721121">
            <a:off x="7077521" y="4441780"/>
            <a:ext cx="1195059" cy="1050348"/>
          </a:xfrm>
          <a:prstGeom prst="circularArrow">
            <a:avLst>
              <a:gd name="adj1" fmla="val 0"/>
              <a:gd name="adj2" fmla="val 506522"/>
              <a:gd name="adj3" fmla="val 20257147"/>
              <a:gd name="adj4" fmla="val 13944570"/>
              <a:gd name="adj5" fmla="val 869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6" name="Rectângulo 45"/>
          <p:cNvSpPr/>
          <p:nvPr/>
        </p:nvSpPr>
        <p:spPr>
          <a:xfrm>
            <a:off x="7709106" y="4301162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7" name="Conexão recta unidireccional 46"/>
          <p:cNvCxnSpPr/>
          <p:nvPr/>
        </p:nvCxnSpPr>
        <p:spPr>
          <a:xfrm>
            <a:off x="7897410" y="5451884"/>
            <a:ext cx="73236" cy="261020"/>
          </a:xfrm>
          <a:prstGeom prst="straightConnector1">
            <a:avLst/>
          </a:prstGeom>
          <a:ln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ângulo 47"/>
          <p:cNvSpPr/>
          <p:nvPr/>
        </p:nvSpPr>
        <p:spPr>
          <a:xfrm>
            <a:off x="5305136" y="5651956"/>
            <a:ext cx="1427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1" name="Conexão recta unidireccional 50"/>
          <p:cNvCxnSpPr/>
          <p:nvPr/>
        </p:nvCxnSpPr>
        <p:spPr>
          <a:xfrm flipH="1">
            <a:off x="6477476" y="5473849"/>
            <a:ext cx="51782" cy="296846"/>
          </a:xfrm>
          <a:prstGeom prst="straightConnector1">
            <a:avLst/>
          </a:prstGeom>
          <a:ln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ângulo 51"/>
          <p:cNvSpPr/>
          <p:nvPr/>
        </p:nvSpPr>
        <p:spPr>
          <a:xfrm>
            <a:off x="7783044" y="5650418"/>
            <a:ext cx="1427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639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/>
      <p:bldP spid="22" grpId="0"/>
      <p:bldP spid="28" grpId="0"/>
      <p:bldP spid="29" grpId="0" animBg="1"/>
      <p:bldP spid="30" grpId="0"/>
      <p:bldP spid="32" grpId="0"/>
      <p:bldP spid="34" grpId="0"/>
      <p:bldP spid="39" grpId="0"/>
      <p:bldP spid="40" grpId="0" animBg="1"/>
      <p:bldP spid="41" grpId="0"/>
      <p:bldP spid="43" grpId="0"/>
      <p:bldP spid="45" grpId="0" animBg="1"/>
      <p:bldP spid="46" grpId="0"/>
      <p:bldP spid="48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 covanlente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268760"/>
            <a:ext cx="8275785" cy="2495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 covalente:</a:t>
            </a:r>
            <a:r>
              <a:rPr lang="pt-PT" sz="1800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 partilha de eletrões entre átomos.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partilha podem resultar:</a:t>
            </a:r>
          </a:p>
          <a:p>
            <a:pPr marL="742950" lvl="1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ligantes: eletrões que asseguram a ligação;</a:t>
            </a:r>
          </a:p>
          <a:p>
            <a:pPr marL="742950" lvl="1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ligantes: eletrões que não afetam a ligação.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ligação covalente pode ser: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6065912" cy="26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133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de ligação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09097"/>
            <a:ext cx="8275785" cy="1559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nergia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ligação</a:t>
            </a:r>
            <a:r>
              <a:rPr lang="pt-PT" sz="1800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a energia necessária para quebrar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ligação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isto é, a energia que se deve fornecer a dois átomos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ligados, para os afastar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uma distância infinita.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2996952"/>
            <a:ext cx="8275785" cy="1277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energias de ligação são apresentadas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uma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de ligações, pelo que costumam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expressas em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kJ/mol.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5079981"/>
              </p:ext>
            </p:extLst>
          </p:nvPr>
        </p:nvGraphicFramePr>
        <p:xfrm>
          <a:off x="565616" y="3978272"/>
          <a:ext cx="8182848" cy="23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7066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546D2-F541-4475-A8E5-E0978FA11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0A3546D2-F541-4475-A8E5-E0978FA11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9CDCC0-B8E5-43B8-9130-FF33DF71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739CDCC0-B8E5-43B8-9130-FF33DF719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0E9A97-6D4A-4264-A78D-EF93C35B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BF0E9A97-6D4A-4264-A78D-EF93C35BF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Comprimento de ligação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09097"/>
            <a:ext cx="8275785" cy="191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comprimento de ligação</a:t>
            </a:r>
            <a:r>
              <a:rPr lang="pt-PT" sz="1800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a distância entre os núcleos de dois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 que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estabelecem a ligação. Trata-se sempre de uma distância média, pois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átomos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ligados vibram continuamente. Normalmente expressa-se em picómetros (pm).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8005" y="3447570"/>
            <a:ext cx="8275785" cy="1277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possível prever relações entre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comprimentos de ligação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energias de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na variação do raio atómico dos elementos envolvidos.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1560" y="5036691"/>
            <a:ext cx="8064895" cy="1056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79AD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maior é a energia de ligação, menor será o comprimento de ligação.</a:t>
            </a:r>
          </a:p>
        </p:txBody>
      </p:sp>
    </p:spTree>
    <p:extLst>
      <p:ext uri="{BB962C8B-B14F-4D97-AF65-F5344CB8AC3E}">
        <p14:creationId xmlns:p14="http://schemas.microsoft.com/office/powerpoint/2010/main" val="32908721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18</a:t>
            </a:fld>
            <a:endParaRPr lang="pt-PT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Geometria molecular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09097"/>
            <a:ext cx="8275785" cy="1055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molécula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adquire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minimiza 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repulsões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pares 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de valência.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359" y="2659045"/>
            <a:ext cx="8275785" cy="98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interpretar e prever a geometria das moléculas, usa-se a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Teoria da Repulsão de Pares Eletrónicos de Valência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TRPEV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1560" y="3854301"/>
            <a:ext cx="8064895" cy="2383011"/>
          </a:xfrm>
          <a:prstGeom prst="round2SameRect">
            <a:avLst/>
          </a:prstGeom>
          <a:noFill/>
          <a:ln w="28575">
            <a:solidFill>
              <a:srgbClr val="579ADE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Teoria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repulsões dos pares eletrónicos de valência (TRPEV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repulsões entre pares eletrónicos de valência são minimizadas para que aumente a estabilidade, o que determina a geometria da molécula.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222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Ângulo de ligação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09097"/>
            <a:ext cx="8275785" cy="1055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ângulo de ligação</a:t>
            </a:r>
            <a:r>
              <a:rPr lang="pt-PT" sz="1800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 menor ângulo formado pelos segmentos de reta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unem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núcleos de três átomos ligados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2678" y="2708921"/>
            <a:ext cx="8275785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geometria da molécula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água é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angular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porque há quatro pares de eletrões de valência à volta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átomo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central, dois ligantes e dois não ligantes.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2" y="4082079"/>
            <a:ext cx="1800200" cy="21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71" y="4082986"/>
            <a:ext cx="1993153" cy="218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81" y="4118017"/>
            <a:ext cx="3710692" cy="21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762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covalentes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2679" y="1509097"/>
            <a:ext cx="8275785" cy="1055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partilha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eletrões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significativa e localizada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átomos denomina-se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 covalente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2744924"/>
            <a:ext cx="8275785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átomos se associam para formar moléculas e, quando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fazem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nem sempre partilham o mesmo número de eletrões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4149080"/>
            <a:ext cx="8275785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interpretar como se formam ligações covalentes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utilizada a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notação de Lewis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184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Geometrias moleculares mais comuns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5" y="1174874"/>
            <a:ext cx="7985846" cy="523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061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apolares e polares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1462775"/>
              </p:ext>
            </p:extLst>
          </p:nvPr>
        </p:nvGraphicFramePr>
        <p:xfrm>
          <a:off x="395536" y="1556792"/>
          <a:ext cx="662473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602386"/>
            <a:ext cx="2512459" cy="18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08" y="4149080"/>
            <a:ext cx="2512459" cy="21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050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9F22D-DFC8-4222-A1A3-25CEA479E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BF9F22D-DFC8-4222-A1A3-25CEA479E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0D931C-1A51-4B4A-BEEC-12EE64FC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B30D931C-1A51-4B4A-BEEC-12EE64FC7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5113A-2200-46DA-B69E-0F4A3F8B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AFF5113A-2200-46DA-B69E-0F4A3F8B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apolares e polares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5589"/>
            <a:ext cx="8537888" cy="441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291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apolares e polares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1509097"/>
            <a:ext cx="8275785" cy="191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molécula é polar ou apolar dependendo da distribuição global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carga elétrica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está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relacionada com a polaridade das ligações presentes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 com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geometria molecular.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7" y="3569513"/>
            <a:ext cx="8275785" cy="101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enquanto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moléculas CO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CH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apolares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21891" y="3140968"/>
            <a:ext cx="8275785" cy="1586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moléculas H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 NH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exemplos bem conhecidos de </a:t>
            </a:r>
            <a:r>
              <a:rPr lang="pt-PT" sz="1800" b="1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polares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544486" y="4508545"/>
            <a:ext cx="3705340" cy="2001729"/>
            <a:chOff x="544486" y="4508545"/>
            <a:chExt cx="3705340" cy="2001729"/>
          </a:xfrm>
        </p:grpSpPr>
        <p:grpSp>
          <p:nvGrpSpPr>
            <p:cNvPr id="5" name="Grupo 4"/>
            <p:cNvGrpSpPr/>
            <p:nvPr/>
          </p:nvGrpSpPr>
          <p:grpSpPr>
            <a:xfrm>
              <a:off x="1115616" y="6184615"/>
              <a:ext cx="2413219" cy="325659"/>
              <a:chOff x="1423167" y="6142083"/>
              <a:chExt cx="2413219" cy="325659"/>
            </a:xfrm>
          </p:grpSpPr>
          <p:sp>
            <p:nvSpPr>
              <p:cNvPr id="8" name="TextBox 24"/>
              <p:cNvSpPr txBox="1"/>
              <p:nvPr/>
            </p:nvSpPr>
            <p:spPr>
              <a:xfrm>
                <a:off x="1423167" y="6159965"/>
                <a:ext cx="870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</a:t>
                </a:r>
                <a:r>
                  <a:rPr lang="pt-PT" sz="14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pt-PT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</a:t>
                </a:r>
                <a:endParaRPr lang="pt-PT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" name="TextBox 24"/>
              <p:cNvSpPr txBox="1"/>
              <p:nvPr/>
            </p:nvSpPr>
            <p:spPr>
              <a:xfrm>
                <a:off x="2965586" y="6142083"/>
                <a:ext cx="870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NH</a:t>
                </a:r>
                <a:r>
                  <a:rPr lang="pt-PT" sz="14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pt-PT" sz="1400" baseline="-250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86" y="4508545"/>
              <a:ext cx="1757362" cy="163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816" y="4531842"/>
              <a:ext cx="1804010" cy="167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>
            <a:off x="4552176" y="4468387"/>
            <a:ext cx="4139044" cy="1981472"/>
            <a:chOff x="4552176" y="4468387"/>
            <a:chExt cx="4139044" cy="1981472"/>
          </a:xfrm>
        </p:grpSpPr>
        <p:grpSp>
          <p:nvGrpSpPr>
            <p:cNvPr id="9" name="Grupo 8"/>
            <p:cNvGrpSpPr/>
            <p:nvPr/>
          </p:nvGrpSpPr>
          <p:grpSpPr>
            <a:xfrm>
              <a:off x="5069352" y="6142082"/>
              <a:ext cx="2677704" cy="307777"/>
              <a:chOff x="5069352" y="6142082"/>
              <a:chExt cx="2677704" cy="307777"/>
            </a:xfrm>
          </p:grpSpPr>
          <p:sp>
            <p:nvSpPr>
              <p:cNvPr id="11" name="TextBox 24"/>
              <p:cNvSpPr txBox="1"/>
              <p:nvPr/>
            </p:nvSpPr>
            <p:spPr>
              <a:xfrm>
                <a:off x="5069352" y="6142082"/>
                <a:ext cx="870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pt-PT" sz="14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pt-PT" sz="1400" baseline="-250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TextBox 24"/>
              <p:cNvSpPr txBox="1"/>
              <p:nvPr/>
            </p:nvSpPr>
            <p:spPr>
              <a:xfrm>
                <a:off x="6876256" y="6142082"/>
                <a:ext cx="870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</a:t>
                </a:r>
                <a:r>
                  <a:rPr lang="pt-PT" sz="14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  <a:endParaRPr lang="pt-PT" sz="1400" baseline="-250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176" y="4643089"/>
              <a:ext cx="2346223" cy="140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525" y="4468387"/>
              <a:ext cx="1673695" cy="167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70340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648664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Mapas de potencial eletrostático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56791"/>
            <a:ext cx="8275785" cy="2736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Mapas de potencial eletrostático</a:t>
            </a:r>
            <a:r>
              <a:rPr lang="pt-PT" sz="1800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distribuições tridimensionais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carga elétrica.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potencial eletrostático mede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interação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uma carga positiva com núcleos e eletrões de uma molécula ao longo de uma superfície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isodensidade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eletrónica.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4" y="4077072"/>
            <a:ext cx="82282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068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648664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Mapas de potencial eletrostático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56791"/>
            <a:ext cx="8214121" cy="991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há distribuição assimétrica de carga elétrica, o 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potencial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eletrostático </a:t>
            </a:r>
            <a:r>
              <a:rPr lang="pt-PT" sz="1800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pt-PT" sz="1800" b="1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diferente em diferentes partes da 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842757" y="5929535"/>
            <a:ext cx="783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Superfícies verdes e amarelas indicam uma distribuição mais uniforme de carga</a:t>
            </a:r>
          </a:p>
        </p:txBody>
      </p:sp>
      <p:cxnSp>
        <p:nvCxnSpPr>
          <p:cNvPr id="8" name="Elbow Connector 11"/>
          <p:cNvCxnSpPr/>
          <p:nvPr/>
        </p:nvCxnSpPr>
        <p:spPr>
          <a:xfrm>
            <a:off x="842757" y="5935789"/>
            <a:ext cx="7333484" cy="301523"/>
          </a:xfrm>
          <a:prstGeom prst="bentConnector3">
            <a:avLst>
              <a:gd name="adj1" fmla="val 125"/>
            </a:avLst>
          </a:prstGeom>
          <a:ln w="17780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472679" y="2529038"/>
            <a:ext cx="8214121" cy="1430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diferença extrema de distribuição de carga é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evidenciada por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regiões inteiramente vermelhas e outras inteiramente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azuis, quase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 cores intermédias entre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90" y="3875150"/>
            <a:ext cx="6060697" cy="204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6822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de Lewis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774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notação de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Lewis</a:t>
            </a:r>
            <a:r>
              <a:rPr lang="pt-PT" sz="1800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utilizam-se cruzes (x) ou pontos (•) para representar os eletrões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valência. Esta notação permite destacar 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contributo 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dos eletrões de valência para a ligação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química, que são chamados de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partilhados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neste modelo.</a:t>
            </a:r>
          </a:p>
        </p:txBody>
      </p:sp>
      <p:pic>
        <p:nvPicPr>
          <p:cNvPr id="6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r="57214" b="72372"/>
          <a:stretch/>
        </p:blipFill>
        <p:spPr bwMode="auto">
          <a:xfrm>
            <a:off x="2971032" y="3335859"/>
            <a:ext cx="443458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7" t="8564" r="32364" b="77150"/>
          <a:stretch/>
        </p:blipFill>
        <p:spPr bwMode="auto">
          <a:xfrm>
            <a:off x="6010250" y="3581400"/>
            <a:ext cx="361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1" b="67694"/>
          <a:stretch/>
        </p:blipFill>
        <p:spPr bwMode="auto">
          <a:xfrm>
            <a:off x="7089030" y="3449560"/>
            <a:ext cx="1663179" cy="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0" r="64662" b="77049"/>
          <a:stretch/>
        </p:blipFill>
        <p:spPr bwMode="auto">
          <a:xfrm>
            <a:off x="1431082" y="3402905"/>
            <a:ext cx="1455762" cy="6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9" r="54214" b="72372"/>
          <a:stretch/>
        </p:blipFill>
        <p:spPr bwMode="auto">
          <a:xfrm>
            <a:off x="3403079" y="3284984"/>
            <a:ext cx="23281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5899381" y="3785989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6051434" y="3471862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6203487" y="3468726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6068094" y="3936192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6220147" y="3933056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6364163" y="3659525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6364163" y="3785989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7" t="8564" r="32364" b="77150"/>
          <a:stretch/>
        </p:blipFill>
        <p:spPr bwMode="auto">
          <a:xfrm>
            <a:off x="3489970" y="4963641"/>
            <a:ext cx="361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3419873" y="5154141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3563888" y="4833827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3715941" y="4830691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3580548" y="5298157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3732601" y="5295021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3876617" y="5021490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t="13409" r="37779" b="78949"/>
          <a:stretch/>
        </p:blipFill>
        <p:spPr bwMode="auto">
          <a:xfrm>
            <a:off x="3876617" y="5147954"/>
            <a:ext cx="15205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r="57214" b="72372"/>
          <a:stretch/>
        </p:blipFill>
        <p:spPr bwMode="auto">
          <a:xfrm>
            <a:off x="2915816" y="4725144"/>
            <a:ext cx="443458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9" r="54214" b="72372"/>
          <a:stretch/>
        </p:blipFill>
        <p:spPr bwMode="auto">
          <a:xfrm>
            <a:off x="3403079" y="4636199"/>
            <a:ext cx="23281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3" r="68288" b="25141"/>
          <a:stretch/>
        </p:blipFill>
        <p:spPr bwMode="auto">
          <a:xfrm>
            <a:off x="655961" y="4592095"/>
            <a:ext cx="2259855" cy="8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7" t="44894" b="32612"/>
          <a:stretch/>
        </p:blipFill>
        <p:spPr bwMode="auto">
          <a:xfrm>
            <a:off x="7017985" y="4800305"/>
            <a:ext cx="1730479" cy="6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r="57214" b="72372"/>
          <a:stretch/>
        </p:blipFill>
        <p:spPr bwMode="auto">
          <a:xfrm>
            <a:off x="5784726" y="4725145"/>
            <a:ext cx="443458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7" t="8564" r="32364" b="77150"/>
          <a:stretch/>
        </p:blipFill>
        <p:spPr bwMode="auto">
          <a:xfrm>
            <a:off x="6372200" y="4963641"/>
            <a:ext cx="361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4" t="75875" r="24283"/>
          <a:stretch/>
        </p:blipFill>
        <p:spPr bwMode="auto">
          <a:xfrm>
            <a:off x="4421629" y="5514096"/>
            <a:ext cx="1730478" cy="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56488" r="32256" b="38698"/>
          <a:stretch/>
        </p:blipFill>
        <p:spPr bwMode="auto">
          <a:xfrm>
            <a:off x="6444208" y="4869160"/>
            <a:ext cx="301924" cy="1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56488" r="32256" b="38698"/>
          <a:stretch/>
        </p:blipFill>
        <p:spPr bwMode="auto">
          <a:xfrm>
            <a:off x="6420699" y="5335546"/>
            <a:ext cx="301924" cy="1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56488" r="32256" b="38698"/>
          <a:stretch/>
        </p:blipFill>
        <p:spPr bwMode="auto">
          <a:xfrm rot="16200000">
            <a:off x="6650303" y="5103440"/>
            <a:ext cx="301924" cy="1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costa\Dropbox\Leya\10Q\Imagens\estrutura de lewi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56488" r="32256" b="38698"/>
          <a:stretch/>
        </p:blipFill>
        <p:spPr bwMode="auto">
          <a:xfrm>
            <a:off x="6228184" y="5099416"/>
            <a:ext cx="301924" cy="1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237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198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Vamos interpretar, utilizando o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Lewis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ligação química covalente em moléculas diatómicas: H</a:t>
            </a:r>
            <a:r>
              <a:rPr lang="pt-PT" sz="1800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</a:t>
            </a:r>
            <a:r>
              <a:rPr lang="pt-PT" sz="1800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</a:t>
            </a:r>
            <a:r>
              <a:rPr lang="pt-PT" sz="1800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N</a:t>
            </a:r>
            <a:r>
              <a:rPr lang="pt-PT" sz="1800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Lewis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2679" y="2708920"/>
            <a:ext cx="8275785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primeiro lugar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preciso conhecer o número de eletrões de valência dos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 que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originaram as moléculas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 informação pode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obter-se: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579ADE"/>
              </a:buClr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consultando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Tabela Periódica, pelo nome ou símbolo químico;</a:t>
            </a:r>
          </a:p>
          <a:p>
            <a:pPr marL="742950" lvl="1" indent="-285750" algn="just">
              <a:lnSpc>
                <a:spcPct val="150000"/>
              </a:lnSpc>
              <a:buClr>
                <a:srgbClr val="579ADE"/>
              </a:buClr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escrevendo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configuração eletrónica a partir do número atómico (</a:t>
            </a:r>
            <a:r>
              <a:rPr lang="pt-PT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071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Notação de Lewis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1510328"/>
            <a:ext cx="8275785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notação de Lewis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átomo de hidrogénio, flúor, oxigénio e nitrogénio é: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03" y="2585359"/>
            <a:ext cx="4525006" cy="77163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67544" y="3763496"/>
            <a:ext cx="8275785" cy="2113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quatro lados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estar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preenchidos, cada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dos quais com um máximo de dois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por lado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esta representação o número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máximo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eletrões é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oito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Picture 4">
            <a:hlinkClick r:id="rId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579AD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2951890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495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Notação de Lewis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1510328"/>
            <a:ext cx="8275785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notação de Lewis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átomo de hidrogénio, flúor, oxigénio e nitrogénio é: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03" y="2585359"/>
            <a:ext cx="4525006" cy="77163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67544" y="3763496"/>
            <a:ext cx="8275785" cy="2113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quatro lados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estar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preenchidos, cada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dos quais com um máximo de dois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por lado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esta representação o número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máximo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eletrões é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oito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Picture 4">
            <a:hlinkClick r:id="rId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2951890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hlinkClick r:id="rId5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579A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0" y="1777737"/>
            <a:ext cx="8592963" cy="27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2954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5964940"/>
              </p:ext>
            </p:extLst>
          </p:nvPr>
        </p:nvGraphicFramePr>
        <p:xfrm>
          <a:off x="395536" y="1484784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Tipos de ligação covalente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1772816"/>
            <a:ext cx="900100" cy="4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960524"/>
            <a:ext cx="1008112" cy="4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28" y="4149080"/>
            <a:ext cx="1053747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59" y="5373216"/>
            <a:ext cx="1210432" cy="39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6215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61613-CD2F-4DFA-9077-D1DEC2EF6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6161613-CD2F-4DFA-9077-D1DEC2EF6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DA7F09-0E32-4A8B-A233-6CF72C427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46DA7F09-0E32-4A8B-A233-6CF72C427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E7AFF-9DA0-4AA3-9833-4E9A42350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020E7AFF-9DA0-4AA3-9833-4E9A42350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B78030-A0EA-4792-8609-AA9F940A1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EB78030-A0EA-4792-8609-AA9F940A1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E66DAE-8AAD-477A-84B3-E095EF0D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1FE66DAE-8AAD-477A-84B3-E095EF0DB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0C3F7D-0C2B-4E97-B92D-F3CCF89EA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0D0C3F7D-0C2B-4E97-B92D-F3CCF89EA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365C38-271A-4A0E-90D7-666B274D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62365C38-271A-4A0E-90D7-666B274D8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9E33D-6297-4269-B680-B2C01AB0C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D919E33D-6297-4269-B680-B2C01AB0C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72D74E-60DC-460D-8811-28285A81A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5F72D74E-60DC-460D-8811-28285A81A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D4B204-D98F-4D4E-999B-9FBFC4F9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D3D4B204-D98F-4D4E-999B-9FBFC4F91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9F474A-6290-40D5-B92F-973D4A68D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229F474A-6290-40D5-B92F-973D4A68D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929CC7-639A-430C-A728-7CCDD5765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27929CC7-639A-430C-A728-7CCDD5765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6D3A3-D5F0-4938-8B0E-AB0299A33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73F6D3A3-D5F0-4938-8B0E-AB0299A33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5BE1B-471E-4D59-BFCF-C593A55CB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8B15BE1B-471E-4D59-BFCF-C593A55CB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 covalente simples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7"/>
          <a:stretch/>
        </p:blipFill>
        <p:spPr>
          <a:xfrm>
            <a:off x="560122" y="1834644"/>
            <a:ext cx="3814528" cy="31785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5" t="11460" r="40555" b="62615"/>
          <a:stretch/>
        </p:blipFill>
        <p:spPr>
          <a:xfrm>
            <a:off x="5148064" y="2276872"/>
            <a:ext cx="244110" cy="8240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4" r="33361" b="88864"/>
          <a:stretch/>
        </p:blipFill>
        <p:spPr>
          <a:xfrm>
            <a:off x="4526354" y="1922912"/>
            <a:ext cx="1487530" cy="3539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t="88503" r="25024"/>
          <a:stretch/>
        </p:blipFill>
        <p:spPr>
          <a:xfrm>
            <a:off x="5344036" y="4581128"/>
            <a:ext cx="1393372" cy="3654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4" t="36462" r="24301" b="35518"/>
          <a:stretch/>
        </p:blipFill>
        <p:spPr>
          <a:xfrm>
            <a:off x="4499992" y="2970444"/>
            <a:ext cx="2237416" cy="8906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6F5"/>
              </a:clrFrom>
              <a:clrTo>
                <a:srgbClr val="FCF6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9" b="88110" l="65925" r="6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7" t="64040" r="30943" b="12232"/>
          <a:stretch/>
        </p:blipFill>
        <p:spPr>
          <a:xfrm>
            <a:off x="5899208" y="3789040"/>
            <a:ext cx="283028" cy="7542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5" t="36462" b="35518"/>
          <a:stretch/>
        </p:blipFill>
        <p:spPr>
          <a:xfrm>
            <a:off x="7092280" y="2970444"/>
            <a:ext cx="1352751" cy="8906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51956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Ligação covalente dupla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1"/>
          <a:stretch/>
        </p:blipFill>
        <p:spPr>
          <a:xfrm>
            <a:off x="395536" y="1772816"/>
            <a:ext cx="3727486" cy="31512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3" t="35615" r="27676" b="36043"/>
          <a:stretch/>
        </p:blipFill>
        <p:spPr>
          <a:xfrm>
            <a:off x="4427984" y="2982432"/>
            <a:ext cx="2102212" cy="8931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5" t="11460" r="40555" b="62615"/>
          <a:stretch/>
        </p:blipFill>
        <p:spPr>
          <a:xfrm>
            <a:off x="5004048" y="2270792"/>
            <a:ext cx="244110" cy="8240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4" r="33361" b="88864"/>
          <a:stretch/>
        </p:blipFill>
        <p:spPr>
          <a:xfrm>
            <a:off x="4355976" y="1916832"/>
            <a:ext cx="1487530" cy="3539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t="88503" r="25024"/>
          <a:stretch/>
        </p:blipFill>
        <p:spPr>
          <a:xfrm>
            <a:off x="5266860" y="4581128"/>
            <a:ext cx="1393372" cy="3654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6F5"/>
              </a:clrFrom>
              <a:clrTo>
                <a:srgbClr val="FCF6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59" b="88110" l="65925" r="6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7" t="64040" r="30943" b="12232"/>
          <a:stretch/>
        </p:blipFill>
        <p:spPr>
          <a:xfrm>
            <a:off x="5822032" y="3789040"/>
            <a:ext cx="283028" cy="7542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9" t="35615" b="36043"/>
          <a:stretch/>
        </p:blipFill>
        <p:spPr>
          <a:xfrm>
            <a:off x="7016736" y="2934987"/>
            <a:ext cx="1349754" cy="89313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6227617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1048</Words>
  <Application>Microsoft Office PowerPoint</Application>
  <PresentationFormat>Apresentação no Ecrã (4:3)</PresentationFormat>
  <Paragraphs>141</Paragraphs>
  <Slides>25</Slides>
  <Notes>3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282</cp:revision>
  <dcterms:created xsi:type="dcterms:W3CDTF">2015-02-06T10:27:32Z</dcterms:created>
  <dcterms:modified xsi:type="dcterms:W3CDTF">2015-10-27T16:18:05Z</dcterms:modified>
</cp:coreProperties>
</file>