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99" r:id="rId3"/>
    <p:sldId id="300" r:id="rId4"/>
    <p:sldId id="301" r:id="rId5"/>
    <p:sldId id="305" r:id="rId6"/>
    <p:sldId id="303" r:id="rId7"/>
    <p:sldId id="304" r:id="rId8"/>
    <p:sldId id="285" r:id="rId9"/>
    <p:sldId id="293" r:id="rId10"/>
    <p:sldId id="294" r:id="rId11"/>
    <p:sldId id="295" r:id="rId12"/>
    <p:sldId id="29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Brush Script MT" panose="03060802040406070304" pitchFamily="66" charset="0"/>
      <p: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21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BD1"/>
    <a:srgbClr val="CAE5C1"/>
    <a:srgbClr val="8DC679"/>
    <a:srgbClr val="CDDDAD"/>
    <a:srgbClr val="8CC65D"/>
    <a:srgbClr val="D8DF20"/>
    <a:srgbClr val="C8D01E"/>
    <a:srgbClr val="A1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72" y="-96"/>
      </p:cViewPr>
      <p:guideLst>
        <p:guide orient="horz" pos="2160"/>
        <p:guide pos="321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5C41F-52FF-4043-B5B6-05252E6C53B7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FBD3F5CF-6B58-4219-8C21-5E85E0C86C71}">
      <dgm:prSet phldrT="[Text]" custT="1"/>
      <dgm:spPr/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Li:  1</a:t>
          </a:r>
          <a:r>
            <a:rPr lang="pt-PT" sz="18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pt-PT" sz="18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</a:t>
          </a:r>
          <a:r>
            <a:rPr lang="pt-PT" sz="18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pt-PT" sz="18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pt-PT" sz="1800" baseline="30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F7230BC-DACF-4020-93C8-A8A9CB8195CA}" type="parTrans" cxnId="{265F4C46-429B-4447-B5DD-F5A08A95E661}">
      <dgm:prSet/>
      <dgm:spPr/>
      <dgm:t>
        <a:bodyPr/>
        <a:lstStyle/>
        <a:p>
          <a:endParaRPr lang="pt-PT"/>
        </a:p>
      </dgm:t>
    </dgm:pt>
    <dgm:pt modelId="{949213E0-B46F-4351-A0DC-A2BDE46843B3}" type="sibTrans" cxnId="{265F4C46-429B-4447-B5DD-F5A08A95E661}">
      <dgm:prSet/>
      <dgm:spPr>
        <a:solidFill>
          <a:srgbClr val="8CC65D"/>
        </a:solidFill>
        <a:ln>
          <a:solidFill>
            <a:srgbClr val="8CC65D"/>
          </a:solidFill>
        </a:ln>
      </dgm:spPr>
      <dgm:t>
        <a:bodyPr/>
        <a:lstStyle/>
        <a:p>
          <a:endParaRPr lang="pt-PT"/>
        </a:p>
      </dgm:t>
    </dgm:pt>
    <dgm:pt modelId="{C73760ED-3A38-4B99-81A6-94E71099AD53}">
      <dgm:prSet phldrT="[Text]" custT="1"/>
      <dgm:spPr/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Perde 1 eletrão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17BF3AE-BFAF-4D4E-8ACA-82663D0F9996}" type="parTrans" cxnId="{D8639074-2788-48BB-97F6-747458DA3F84}">
      <dgm:prSet/>
      <dgm:spPr/>
      <dgm:t>
        <a:bodyPr/>
        <a:lstStyle/>
        <a:p>
          <a:endParaRPr lang="pt-PT"/>
        </a:p>
      </dgm:t>
    </dgm:pt>
    <dgm:pt modelId="{37319EA7-E845-4477-ADE7-513347DCACF7}" type="sibTrans" cxnId="{D8639074-2788-48BB-97F6-747458DA3F84}">
      <dgm:prSet/>
      <dgm:spPr>
        <a:solidFill>
          <a:srgbClr val="8CC65D"/>
        </a:solidFill>
        <a:ln>
          <a:solidFill>
            <a:srgbClr val="8CC65D"/>
          </a:solidFill>
        </a:ln>
      </dgm:spPr>
      <dgm:t>
        <a:bodyPr/>
        <a:lstStyle/>
        <a:p>
          <a:endParaRPr lang="pt-PT"/>
        </a:p>
      </dgm:t>
    </dgm:pt>
    <dgm:pt modelId="{3119D604-83D2-48AD-A7E9-5BC9A36115DF}">
      <dgm:prSet phldrT="[Text]" custT="1"/>
      <dgm:spPr/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</a:t>
          </a:r>
          <a:r>
            <a:rPr lang="pt-PT" sz="18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+</a:t>
          </a:r>
          <a:r>
            <a:rPr lang="pt-PT" sz="18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</a:t>
          </a:r>
          <a:r>
            <a:rPr lang="pt-PT" sz="18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pt-PT" sz="18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pt-PT" sz="1800" baseline="30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5969B16-249B-46D7-A569-DDE7EF1008DA}" type="parTrans" cxnId="{FE7B4AEB-9E58-4779-A3B1-5DD0BBE26AE0}">
      <dgm:prSet/>
      <dgm:spPr/>
      <dgm:t>
        <a:bodyPr/>
        <a:lstStyle/>
        <a:p>
          <a:endParaRPr lang="pt-PT"/>
        </a:p>
      </dgm:t>
    </dgm:pt>
    <dgm:pt modelId="{9FBA43A8-0241-4011-80B8-07353E84F41C}" type="sibTrans" cxnId="{FE7B4AEB-9E58-4779-A3B1-5DD0BBE26AE0}">
      <dgm:prSet/>
      <dgm:spPr>
        <a:solidFill>
          <a:srgbClr val="8CC65D"/>
        </a:solidFill>
        <a:ln>
          <a:solidFill>
            <a:srgbClr val="8CC65D"/>
          </a:solidFill>
        </a:ln>
      </dgm:spPr>
      <dgm:t>
        <a:bodyPr/>
        <a:lstStyle/>
        <a:p>
          <a:endParaRPr lang="pt-PT"/>
        </a:p>
      </dgm:t>
    </dgm:pt>
    <dgm:pt modelId="{FFECFDC6-FB6B-4642-9B03-5A348B3FD3D3}">
      <dgm:prSet phldrT="[Text]" custT="1"/>
      <dgm:spPr/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Igual ao He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30D99B3-0C8F-480B-9E5D-48F41443CDC9}" type="parTrans" cxnId="{451A44BB-BA0F-48C5-B4D7-C67A87EEAF80}">
      <dgm:prSet/>
      <dgm:spPr/>
      <dgm:t>
        <a:bodyPr/>
        <a:lstStyle/>
        <a:p>
          <a:endParaRPr lang="pt-PT"/>
        </a:p>
      </dgm:t>
    </dgm:pt>
    <dgm:pt modelId="{D3B96894-F175-4EE4-BBB9-C8B2F6CB7BBB}" type="sibTrans" cxnId="{451A44BB-BA0F-48C5-B4D7-C67A87EEAF80}">
      <dgm:prSet/>
      <dgm:spPr/>
      <dgm:t>
        <a:bodyPr/>
        <a:lstStyle/>
        <a:p>
          <a:endParaRPr lang="pt-PT"/>
        </a:p>
      </dgm:t>
    </dgm:pt>
    <dgm:pt modelId="{070A285B-CD03-4263-A305-917B631E2A3A}" type="pres">
      <dgm:prSet presAssocID="{E825C41F-52FF-4043-B5B6-05252E6C53B7}" presName="Name0" presStyleCnt="0">
        <dgm:presLayoutVars>
          <dgm:dir/>
          <dgm:resizeHandles val="exact"/>
        </dgm:presLayoutVars>
      </dgm:prSet>
      <dgm:spPr/>
    </dgm:pt>
    <dgm:pt modelId="{B0D54FBD-A482-4B87-A97B-FD5CF8FCF334}" type="pres">
      <dgm:prSet presAssocID="{FBD3F5CF-6B58-4219-8C21-5E85E0C86C71}" presName="node" presStyleLbl="node1" presStyleIdx="0" presStyleCnt="4" custScaleX="12195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53F4DC3-782F-4D43-AA84-9F1501370ED2}" type="pres">
      <dgm:prSet presAssocID="{949213E0-B46F-4351-A0DC-A2BDE46843B3}" presName="sibTrans" presStyleLbl="sibTrans2D1" presStyleIdx="0" presStyleCnt="3"/>
      <dgm:spPr/>
      <dgm:t>
        <a:bodyPr/>
        <a:lstStyle/>
        <a:p>
          <a:endParaRPr lang="pt-PT"/>
        </a:p>
      </dgm:t>
    </dgm:pt>
    <dgm:pt modelId="{2AE2F1B7-E886-4E29-8C0D-2E661349065D}" type="pres">
      <dgm:prSet presAssocID="{949213E0-B46F-4351-A0DC-A2BDE46843B3}" presName="connectorText" presStyleLbl="sibTrans2D1" presStyleIdx="0" presStyleCnt="3"/>
      <dgm:spPr/>
      <dgm:t>
        <a:bodyPr/>
        <a:lstStyle/>
        <a:p>
          <a:endParaRPr lang="pt-PT"/>
        </a:p>
      </dgm:t>
    </dgm:pt>
    <dgm:pt modelId="{FE10BBC6-930B-4CDA-859D-0CFF69065721}" type="pres">
      <dgm:prSet presAssocID="{C73760ED-3A38-4B99-81A6-94E71099AD5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160F87-3833-4711-B58E-43439BB3C0ED}" type="pres">
      <dgm:prSet presAssocID="{37319EA7-E845-4477-ADE7-513347DCACF7}" presName="sibTrans" presStyleLbl="sibTrans2D1" presStyleIdx="1" presStyleCnt="3"/>
      <dgm:spPr/>
      <dgm:t>
        <a:bodyPr/>
        <a:lstStyle/>
        <a:p>
          <a:endParaRPr lang="pt-PT"/>
        </a:p>
      </dgm:t>
    </dgm:pt>
    <dgm:pt modelId="{6BCB2CA0-68D4-4A82-B407-D77230BFEB1E}" type="pres">
      <dgm:prSet presAssocID="{37319EA7-E845-4477-ADE7-513347DCACF7}" presName="connectorText" presStyleLbl="sibTrans2D1" presStyleIdx="1" presStyleCnt="3"/>
      <dgm:spPr/>
      <dgm:t>
        <a:bodyPr/>
        <a:lstStyle/>
        <a:p>
          <a:endParaRPr lang="pt-PT"/>
        </a:p>
      </dgm:t>
    </dgm:pt>
    <dgm:pt modelId="{2447A9E8-D178-45C0-9E15-6F11E8C3B4BC}" type="pres">
      <dgm:prSet presAssocID="{3119D604-83D2-48AD-A7E9-5BC9A36115DF}" presName="node" presStyleLbl="node1" presStyleIdx="2" presStyleCnt="4" custScaleX="12026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38A2CD-212F-4DAA-922F-B301961B36B9}" type="pres">
      <dgm:prSet presAssocID="{9FBA43A8-0241-4011-80B8-07353E84F41C}" presName="sibTrans" presStyleLbl="sibTrans2D1" presStyleIdx="2" presStyleCnt="3"/>
      <dgm:spPr/>
      <dgm:t>
        <a:bodyPr/>
        <a:lstStyle/>
        <a:p>
          <a:endParaRPr lang="pt-PT"/>
        </a:p>
      </dgm:t>
    </dgm:pt>
    <dgm:pt modelId="{0495406B-035E-46A4-A815-684A278FEC3E}" type="pres">
      <dgm:prSet presAssocID="{9FBA43A8-0241-4011-80B8-07353E84F41C}" presName="connectorText" presStyleLbl="sibTrans2D1" presStyleIdx="2" presStyleCnt="3"/>
      <dgm:spPr/>
      <dgm:t>
        <a:bodyPr/>
        <a:lstStyle/>
        <a:p>
          <a:endParaRPr lang="pt-PT"/>
        </a:p>
      </dgm:t>
    </dgm:pt>
    <dgm:pt modelId="{A9E37CCA-6750-4FB9-8424-3E3B0EF0F48B}" type="pres">
      <dgm:prSet presAssocID="{FFECFDC6-FB6B-4642-9B03-5A348B3FD3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8639074-2788-48BB-97F6-747458DA3F84}" srcId="{E825C41F-52FF-4043-B5B6-05252E6C53B7}" destId="{C73760ED-3A38-4B99-81A6-94E71099AD53}" srcOrd="1" destOrd="0" parTransId="{F17BF3AE-BFAF-4D4E-8ACA-82663D0F9996}" sibTransId="{37319EA7-E845-4477-ADE7-513347DCACF7}"/>
    <dgm:cxn modelId="{6F17FE94-E60B-4D81-96DD-AD4D412420DC}" type="presOf" srcId="{9FBA43A8-0241-4011-80B8-07353E84F41C}" destId="{0495406B-035E-46A4-A815-684A278FEC3E}" srcOrd="1" destOrd="0" presId="urn:microsoft.com/office/officeart/2005/8/layout/process1"/>
    <dgm:cxn modelId="{3FF3CF7E-9B51-4DA3-A222-346CEDCA8CAC}" type="presOf" srcId="{C73760ED-3A38-4B99-81A6-94E71099AD53}" destId="{FE10BBC6-930B-4CDA-859D-0CFF69065721}" srcOrd="0" destOrd="0" presId="urn:microsoft.com/office/officeart/2005/8/layout/process1"/>
    <dgm:cxn modelId="{FE7B4AEB-9E58-4779-A3B1-5DD0BBE26AE0}" srcId="{E825C41F-52FF-4043-B5B6-05252E6C53B7}" destId="{3119D604-83D2-48AD-A7E9-5BC9A36115DF}" srcOrd="2" destOrd="0" parTransId="{B5969B16-249B-46D7-A569-DDE7EF1008DA}" sibTransId="{9FBA43A8-0241-4011-80B8-07353E84F41C}"/>
    <dgm:cxn modelId="{F7C849D7-CE8B-479B-ACE3-3FCBBEBAA012}" type="presOf" srcId="{37319EA7-E845-4477-ADE7-513347DCACF7}" destId="{56160F87-3833-4711-B58E-43439BB3C0ED}" srcOrd="0" destOrd="0" presId="urn:microsoft.com/office/officeart/2005/8/layout/process1"/>
    <dgm:cxn modelId="{1ACABF5F-AE45-46FB-95B5-C8AFCB5534D8}" type="presOf" srcId="{E825C41F-52FF-4043-B5B6-05252E6C53B7}" destId="{070A285B-CD03-4263-A305-917B631E2A3A}" srcOrd="0" destOrd="0" presId="urn:microsoft.com/office/officeart/2005/8/layout/process1"/>
    <dgm:cxn modelId="{B820DEA7-2857-4A47-80DB-033EE3273878}" type="presOf" srcId="{949213E0-B46F-4351-A0DC-A2BDE46843B3}" destId="{2AE2F1B7-E886-4E29-8C0D-2E661349065D}" srcOrd="1" destOrd="0" presId="urn:microsoft.com/office/officeart/2005/8/layout/process1"/>
    <dgm:cxn modelId="{B93F3E23-E53F-411E-90A1-648FB7E76C55}" type="presOf" srcId="{FFECFDC6-FB6B-4642-9B03-5A348B3FD3D3}" destId="{A9E37CCA-6750-4FB9-8424-3E3B0EF0F48B}" srcOrd="0" destOrd="0" presId="urn:microsoft.com/office/officeart/2005/8/layout/process1"/>
    <dgm:cxn modelId="{7F53F0F6-642D-4C30-9E71-6CB5C39C19E3}" type="presOf" srcId="{FBD3F5CF-6B58-4219-8C21-5E85E0C86C71}" destId="{B0D54FBD-A482-4B87-A97B-FD5CF8FCF334}" srcOrd="0" destOrd="0" presId="urn:microsoft.com/office/officeart/2005/8/layout/process1"/>
    <dgm:cxn modelId="{B31A66BA-0828-4F52-A208-E493BC099A90}" type="presOf" srcId="{37319EA7-E845-4477-ADE7-513347DCACF7}" destId="{6BCB2CA0-68D4-4A82-B407-D77230BFEB1E}" srcOrd="1" destOrd="0" presId="urn:microsoft.com/office/officeart/2005/8/layout/process1"/>
    <dgm:cxn modelId="{451A44BB-BA0F-48C5-B4D7-C67A87EEAF80}" srcId="{E825C41F-52FF-4043-B5B6-05252E6C53B7}" destId="{FFECFDC6-FB6B-4642-9B03-5A348B3FD3D3}" srcOrd="3" destOrd="0" parTransId="{230D99B3-0C8F-480B-9E5D-48F41443CDC9}" sibTransId="{D3B96894-F175-4EE4-BBB9-C8B2F6CB7BBB}"/>
    <dgm:cxn modelId="{3DA5AEFD-A38C-45B9-82FC-D2172FDA1692}" type="presOf" srcId="{9FBA43A8-0241-4011-80B8-07353E84F41C}" destId="{7D38A2CD-212F-4DAA-922F-B301961B36B9}" srcOrd="0" destOrd="0" presId="urn:microsoft.com/office/officeart/2005/8/layout/process1"/>
    <dgm:cxn modelId="{4AFFF68F-E970-45DA-8F9E-36F42CA44E67}" type="presOf" srcId="{949213E0-B46F-4351-A0DC-A2BDE46843B3}" destId="{F53F4DC3-782F-4D43-AA84-9F1501370ED2}" srcOrd="0" destOrd="0" presId="urn:microsoft.com/office/officeart/2005/8/layout/process1"/>
    <dgm:cxn modelId="{265F4C46-429B-4447-B5DD-F5A08A95E661}" srcId="{E825C41F-52FF-4043-B5B6-05252E6C53B7}" destId="{FBD3F5CF-6B58-4219-8C21-5E85E0C86C71}" srcOrd="0" destOrd="0" parTransId="{FF7230BC-DACF-4020-93C8-A8A9CB8195CA}" sibTransId="{949213E0-B46F-4351-A0DC-A2BDE46843B3}"/>
    <dgm:cxn modelId="{DC69A31F-BEAD-4C58-99A7-EBA6FB0C50B8}" type="presOf" srcId="{3119D604-83D2-48AD-A7E9-5BC9A36115DF}" destId="{2447A9E8-D178-45C0-9E15-6F11E8C3B4BC}" srcOrd="0" destOrd="0" presId="urn:microsoft.com/office/officeart/2005/8/layout/process1"/>
    <dgm:cxn modelId="{F2F86DE1-3141-441F-90C0-D9E6C2D08457}" type="presParOf" srcId="{070A285B-CD03-4263-A305-917B631E2A3A}" destId="{B0D54FBD-A482-4B87-A97B-FD5CF8FCF334}" srcOrd="0" destOrd="0" presId="urn:microsoft.com/office/officeart/2005/8/layout/process1"/>
    <dgm:cxn modelId="{EAD95B43-38AA-4273-B3B4-6CE7EBE3AC2F}" type="presParOf" srcId="{070A285B-CD03-4263-A305-917B631E2A3A}" destId="{F53F4DC3-782F-4D43-AA84-9F1501370ED2}" srcOrd="1" destOrd="0" presId="urn:microsoft.com/office/officeart/2005/8/layout/process1"/>
    <dgm:cxn modelId="{C303CA26-AE36-4413-BA51-EE3882406B2E}" type="presParOf" srcId="{F53F4DC3-782F-4D43-AA84-9F1501370ED2}" destId="{2AE2F1B7-E886-4E29-8C0D-2E661349065D}" srcOrd="0" destOrd="0" presId="urn:microsoft.com/office/officeart/2005/8/layout/process1"/>
    <dgm:cxn modelId="{6D343CFE-9451-4FF8-B258-035665364029}" type="presParOf" srcId="{070A285B-CD03-4263-A305-917B631E2A3A}" destId="{FE10BBC6-930B-4CDA-859D-0CFF69065721}" srcOrd="2" destOrd="0" presId="urn:microsoft.com/office/officeart/2005/8/layout/process1"/>
    <dgm:cxn modelId="{63613FC1-5ADA-429E-B64C-FD8CF9FCCDFF}" type="presParOf" srcId="{070A285B-CD03-4263-A305-917B631E2A3A}" destId="{56160F87-3833-4711-B58E-43439BB3C0ED}" srcOrd="3" destOrd="0" presId="urn:microsoft.com/office/officeart/2005/8/layout/process1"/>
    <dgm:cxn modelId="{BBFD4444-DBF4-4FAE-BEA1-6D9A6476044B}" type="presParOf" srcId="{56160F87-3833-4711-B58E-43439BB3C0ED}" destId="{6BCB2CA0-68D4-4A82-B407-D77230BFEB1E}" srcOrd="0" destOrd="0" presId="urn:microsoft.com/office/officeart/2005/8/layout/process1"/>
    <dgm:cxn modelId="{95DF482A-10E5-47B9-89D0-CDF764DB514B}" type="presParOf" srcId="{070A285B-CD03-4263-A305-917B631E2A3A}" destId="{2447A9E8-D178-45C0-9E15-6F11E8C3B4BC}" srcOrd="4" destOrd="0" presId="urn:microsoft.com/office/officeart/2005/8/layout/process1"/>
    <dgm:cxn modelId="{CEACB00F-EE80-41B2-B6F1-AF1DB07850E2}" type="presParOf" srcId="{070A285B-CD03-4263-A305-917B631E2A3A}" destId="{7D38A2CD-212F-4DAA-922F-B301961B36B9}" srcOrd="5" destOrd="0" presId="urn:microsoft.com/office/officeart/2005/8/layout/process1"/>
    <dgm:cxn modelId="{0D8406F1-8B02-4D2B-9032-5CC4C531EB87}" type="presParOf" srcId="{7D38A2CD-212F-4DAA-922F-B301961B36B9}" destId="{0495406B-035E-46A4-A815-684A278FEC3E}" srcOrd="0" destOrd="0" presId="urn:microsoft.com/office/officeart/2005/8/layout/process1"/>
    <dgm:cxn modelId="{16A6316E-896B-4536-AA83-EC6D0E9E633B}" type="presParOf" srcId="{070A285B-CD03-4263-A305-917B631E2A3A}" destId="{A9E37CCA-6750-4FB9-8424-3E3B0EF0F48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5C41F-52FF-4043-B5B6-05252E6C53B7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FBD3F5CF-6B58-4219-8C21-5E85E0C86C71}">
      <dgm:prSet phldrT="[Text]" custT="1"/>
      <dgm:spPr/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F: 1</a:t>
          </a:r>
          <a:r>
            <a:rPr lang="pt-PT" sz="18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pt-PT" sz="18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</a:t>
          </a:r>
          <a:r>
            <a:rPr lang="pt-PT" sz="18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pt-PT" sz="1800" i="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</a:t>
          </a:r>
          <a:r>
            <a:rPr lang="pt-PT" sz="18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</a:t>
          </a:r>
          <a:r>
            <a:rPr lang="pt-PT" sz="1800" i="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endParaRPr lang="pt-PT" sz="1800" i="0" baseline="30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F7230BC-DACF-4020-93C8-A8A9CB8195CA}" type="parTrans" cxnId="{265F4C46-429B-4447-B5DD-F5A08A95E661}">
      <dgm:prSet/>
      <dgm:spPr/>
      <dgm:t>
        <a:bodyPr/>
        <a:lstStyle/>
        <a:p>
          <a:endParaRPr lang="pt-PT"/>
        </a:p>
      </dgm:t>
    </dgm:pt>
    <dgm:pt modelId="{949213E0-B46F-4351-A0DC-A2BDE46843B3}" type="sibTrans" cxnId="{265F4C46-429B-4447-B5DD-F5A08A95E661}">
      <dgm:prSet/>
      <dgm:spPr>
        <a:solidFill>
          <a:srgbClr val="8CC65D"/>
        </a:solidFill>
        <a:ln>
          <a:solidFill>
            <a:srgbClr val="8CC65D"/>
          </a:solidFill>
        </a:ln>
      </dgm:spPr>
      <dgm:t>
        <a:bodyPr/>
        <a:lstStyle/>
        <a:p>
          <a:endParaRPr lang="pt-PT"/>
        </a:p>
      </dgm:t>
    </dgm:pt>
    <dgm:pt modelId="{C73760ED-3A38-4B99-81A6-94E71099AD53}">
      <dgm:prSet phldrT="[Text]" custT="1"/>
      <dgm:spPr/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Ganha 1 eletrão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17BF3AE-BFAF-4D4E-8ACA-82663D0F9996}" type="parTrans" cxnId="{D8639074-2788-48BB-97F6-747458DA3F84}">
      <dgm:prSet/>
      <dgm:spPr/>
      <dgm:t>
        <a:bodyPr/>
        <a:lstStyle/>
        <a:p>
          <a:endParaRPr lang="pt-PT"/>
        </a:p>
      </dgm:t>
    </dgm:pt>
    <dgm:pt modelId="{37319EA7-E845-4477-ADE7-513347DCACF7}" type="sibTrans" cxnId="{D8639074-2788-48BB-97F6-747458DA3F84}">
      <dgm:prSet/>
      <dgm:spPr>
        <a:solidFill>
          <a:srgbClr val="8CC65D"/>
        </a:solidFill>
        <a:ln>
          <a:solidFill>
            <a:srgbClr val="8CC65D"/>
          </a:solidFill>
        </a:ln>
      </dgm:spPr>
      <dgm:t>
        <a:bodyPr/>
        <a:lstStyle/>
        <a:p>
          <a:endParaRPr lang="pt-PT"/>
        </a:p>
      </dgm:t>
    </dgm:pt>
    <mc:AlternateContent xmlns:mc="http://schemas.openxmlformats.org/markup-compatibility/2006" xmlns:a14="http://schemas.microsoft.com/office/drawing/2010/main">
      <mc:Choice Requires="a14">
        <dgm:pt modelId="{3119D604-83D2-48AD-A7E9-5BC9A36115DF}">
          <dgm:prSet phldrT="[Text]" custT="1"/>
          <dgm:spPr/>
          <dgm:t>
            <a:bodyPr/>
            <a:lstStyle/>
            <a:p>
              <a:r>
                <a:rPr lang="pt-PT" sz="1800" baseline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</a:t>
              </a:r>
              <a14:m>
                <m:oMath xmlns:m="http://schemas.openxmlformats.org/officeDocument/2006/math">
                  <m:r>
                    <a:rPr lang="pt-PT" sz="1800" i="1" baseline="30000" dirty="0" smtClean="0">
                      <a:latin typeface="Cambria Math"/>
                      <a:ea typeface="Verdana" panose="020B0604030504040204" pitchFamily="34" charset="0"/>
                      <a:cs typeface="Verdana" panose="020B0604030504040204" pitchFamily="34" charset="0"/>
                    </a:rPr>
                    <m:t>−</m:t>
                  </m:r>
                </m:oMath>
              </a14:m>
              <a:r>
                <a:rPr lang="pt-PT" sz="1800" baseline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  <a:r>
                <a:rPr lang="pt-PT" sz="1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1</a:t>
              </a:r>
              <a:r>
                <a:rPr lang="pt-PT" sz="180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</a:t>
              </a:r>
              <a:r>
                <a:rPr lang="pt-PT" sz="1800" baseline="30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pt-PT" sz="1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2</a:t>
              </a:r>
              <a:r>
                <a:rPr lang="pt-PT" sz="180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</a:t>
              </a:r>
              <a:r>
                <a:rPr lang="pt-PT" sz="1800" baseline="30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</a:t>
              </a:r>
              <a:r>
                <a:rPr lang="pt-PT" sz="1800" i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pt-PT" sz="180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r>
                <a:rPr lang="pt-PT" sz="1800" i="1" baseline="30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  <a:endParaRPr lang="pt-PT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dgm:t>
        </dgm:pt>
      </mc:Choice>
      <mc:Fallback xmlns="">
        <dgm:pt modelId="{3119D604-83D2-48AD-A7E9-5BC9A36115DF}">
          <dgm:prSet phldrT="[Text]" custT="1"/>
          <dgm:spPr/>
          <dgm:t>
            <a:bodyPr/>
            <a:lstStyle/>
            <a:p>
              <a:r>
                <a:rPr lang="pt-PT" sz="1800" baseline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</a:t>
              </a:r>
              <a:r>
                <a:rPr lang="pt-PT" sz="1800" i="0" baseline="30000" dirty="0" smtClean="0">
                  <a:latin typeface="Cambria Math"/>
                  <a:ea typeface="Verdana" panose="020B0604030504040204" pitchFamily="34" charset="0"/>
                  <a:cs typeface="Verdana" panose="020B0604030504040204" pitchFamily="34" charset="0"/>
                </a:rPr>
                <a:t>−</a:t>
              </a:r>
              <a:r>
                <a:rPr lang="pt-PT" sz="1800" baseline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  <a:r>
                <a:rPr lang="pt-PT" sz="1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1</a:t>
              </a:r>
              <a:r>
                <a:rPr lang="pt-PT" sz="180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</a:t>
              </a:r>
              <a:r>
                <a:rPr lang="pt-PT" sz="1800" baseline="30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pt-PT" sz="1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2</a:t>
              </a:r>
              <a:r>
                <a:rPr lang="pt-PT" sz="180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</a:t>
              </a:r>
              <a:r>
                <a:rPr lang="pt-PT" sz="1800" baseline="30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</a:t>
              </a:r>
              <a:r>
                <a:rPr lang="pt-PT" sz="1800" i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pt-PT" sz="180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r>
                <a:rPr lang="pt-PT" sz="1800" i="1" baseline="30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  <a:endParaRPr lang="pt-PT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dgm:t>
        </dgm:pt>
      </mc:Fallback>
    </mc:AlternateContent>
    <dgm:pt modelId="{B5969B16-249B-46D7-A569-DDE7EF1008DA}" type="parTrans" cxnId="{FE7B4AEB-9E58-4779-A3B1-5DD0BBE26AE0}">
      <dgm:prSet/>
      <dgm:spPr/>
      <dgm:t>
        <a:bodyPr/>
        <a:lstStyle/>
        <a:p>
          <a:endParaRPr lang="pt-PT"/>
        </a:p>
      </dgm:t>
    </dgm:pt>
    <dgm:pt modelId="{9FBA43A8-0241-4011-80B8-07353E84F41C}" type="sibTrans" cxnId="{FE7B4AEB-9E58-4779-A3B1-5DD0BBE26AE0}">
      <dgm:prSet/>
      <dgm:spPr>
        <a:solidFill>
          <a:srgbClr val="8CC65D"/>
        </a:solidFill>
        <a:ln>
          <a:solidFill>
            <a:srgbClr val="8CC65D"/>
          </a:solidFill>
        </a:ln>
      </dgm:spPr>
      <dgm:t>
        <a:bodyPr/>
        <a:lstStyle/>
        <a:p>
          <a:endParaRPr lang="pt-PT"/>
        </a:p>
      </dgm:t>
    </dgm:pt>
    <dgm:pt modelId="{FFECFDC6-FB6B-4642-9B03-5A348B3FD3D3}">
      <dgm:prSet phldrT="[Text]" custT="1"/>
      <dgm:spPr/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Igual ao Ne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30D99B3-0C8F-480B-9E5D-48F41443CDC9}" type="parTrans" cxnId="{451A44BB-BA0F-48C5-B4D7-C67A87EEAF80}">
      <dgm:prSet/>
      <dgm:spPr/>
      <dgm:t>
        <a:bodyPr/>
        <a:lstStyle/>
        <a:p>
          <a:endParaRPr lang="pt-PT"/>
        </a:p>
      </dgm:t>
    </dgm:pt>
    <dgm:pt modelId="{D3B96894-F175-4EE4-BBB9-C8B2F6CB7BBB}" type="sibTrans" cxnId="{451A44BB-BA0F-48C5-B4D7-C67A87EEAF80}">
      <dgm:prSet/>
      <dgm:spPr/>
      <dgm:t>
        <a:bodyPr/>
        <a:lstStyle/>
        <a:p>
          <a:endParaRPr lang="pt-PT"/>
        </a:p>
      </dgm:t>
    </dgm:pt>
    <dgm:pt modelId="{070A285B-CD03-4263-A305-917B631E2A3A}" type="pres">
      <dgm:prSet presAssocID="{E825C41F-52FF-4043-B5B6-05252E6C53B7}" presName="Name0" presStyleCnt="0">
        <dgm:presLayoutVars>
          <dgm:dir/>
          <dgm:resizeHandles val="exact"/>
        </dgm:presLayoutVars>
      </dgm:prSet>
      <dgm:spPr/>
    </dgm:pt>
    <dgm:pt modelId="{B0D54FBD-A482-4B87-A97B-FD5CF8FCF334}" type="pres">
      <dgm:prSet presAssocID="{FBD3F5CF-6B58-4219-8C21-5E85E0C86C71}" presName="node" presStyleLbl="node1" presStyleIdx="0" presStyleCnt="4" custScaleX="13586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53F4DC3-782F-4D43-AA84-9F1501370ED2}" type="pres">
      <dgm:prSet presAssocID="{949213E0-B46F-4351-A0DC-A2BDE46843B3}" presName="sibTrans" presStyleLbl="sibTrans2D1" presStyleIdx="0" presStyleCnt="3"/>
      <dgm:spPr/>
      <dgm:t>
        <a:bodyPr/>
        <a:lstStyle/>
        <a:p>
          <a:endParaRPr lang="pt-PT"/>
        </a:p>
      </dgm:t>
    </dgm:pt>
    <dgm:pt modelId="{2AE2F1B7-E886-4E29-8C0D-2E661349065D}" type="pres">
      <dgm:prSet presAssocID="{949213E0-B46F-4351-A0DC-A2BDE46843B3}" presName="connectorText" presStyleLbl="sibTrans2D1" presStyleIdx="0" presStyleCnt="3"/>
      <dgm:spPr/>
      <dgm:t>
        <a:bodyPr/>
        <a:lstStyle/>
        <a:p>
          <a:endParaRPr lang="pt-PT"/>
        </a:p>
      </dgm:t>
    </dgm:pt>
    <dgm:pt modelId="{FE10BBC6-930B-4CDA-859D-0CFF69065721}" type="pres">
      <dgm:prSet presAssocID="{C73760ED-3A38-4B99-81A6-94E71099AD5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160F87-3833-4711-B58E-43439BB3C0ED}" type="pres">
      <dgm:prSet presAssocID="{37319EA7-E845-4477-ADE7-513347DCACF7}" presName="sibTrans" presStyleLbl="sibTrans2D1" presStyleIdx="1" presStyleCnt="3"/>
      <dgm:spPr/>
      <dgm:t>
        <a:bodyPr/>
        <a:lstStyle/>
        <a:p>
          <a:endParaRPr lang="pt-PT"/>
        </a:p>
      </dgm:t>
    </dgm:pt>
    <dgm:pt modelId="{6BCB2CA0-68D4-4A82-B407-D77230BFEB1E}" type="pres">
      <dgm:prSet presAssocID="{37319EA7-E845-4477-ADE7-513347DCACF7}" presName="connectorText" presStyleLbl="sibTrans2D1" presStyleIdx="1" presStyleCnt="3"/>
      <dgm:spPr/>
      <dgm:t>
        <a:bodyPr/>
        <a:lstStyle/>
        <a:p>
          <a:endParaRPr lang="pt-PT"/>
        </a:p>
      </dgm:t>
    </dgm:pt>
    <dgm:pt modelId="{2447A9E8-D178-45C0-9E15-6F11E8C3B4BC}" type="pres">
      <dgm:prSet presAssocID="{3119D604-83D2-48AD-A7E9-5BC9A36115DF}" presName="node" presStyleLbl="node1" presStyleIdx="2" presStyleCnt="4" custScaleX="15426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38A2CD-212F-4DAA-922F-B301961B36B9}" type="pres">
      <dgm:prSet presAssocID="{9FBA43A8-0241-4011-80B8-07353E84F41C}" presName="sibTrans" presStyleLbl="sibTrans2D1" presStyleIdx="2" presStyleCnt="3"/>
      <dgm:spPr/>
      <dgm:t>
        <a:bodyPr/>
        <a:lstStyle/>
        <a:p>
          <a:endParaRPr lang="pt-PT"/>
        </a:p>
      </dgm:t>
    </dgm:pt>
    <dgm:pt modelId="{0495406B-035E-46A4-A815-684A278FEC3E}" type="pres">
      <dgm:prSet presAssocID="{9FBA43A8-0241-4011-80B8-07353E84F41C}" presName="connectorText" presStyleLbl="sibTrans2D1" presStyleIdx="2" presStyleCnt="3"/>
      <dgm:spPr/>
      <dgm:t>
        <a:bodyPr/>
        <a:lstStyle/>
        <a:p>
          <a:endParaRPr lang="pt-PT"/>
        </a:p>
      </dgm:t>
    </dgm:pt>
    <dgm:pt modelId="{A9E37CCA-6750-4FB9-8424-3E3B0EF0F48B}" type="pres">
      <dgm:prSet presAssocID="{FFECFDC6-FB6B-4642-9B03-5A348B3FD3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3D6140D-B8D4-4120-96F7-214A4E4B1119}" type="presOf" srcId="{9FBA43A8-0241-4011-80B8-07353E84F41C}" destId="{0495406B-035E-46A4-A815-684A278FEC3E}" srcOrd="1" destOrd="0" presId="urn:microsoft.com/office/officeart/2005/8/layout/process1"/>
    <dgm:cxn modelId="{D8639074-2788-48BB-97F6-747458DA3F84}" srcId="{E825C41F-52FF-4043-B5B6-05252E6C53B7}" destId="{C73760ED-3A38-4B99-81A6-94E71099AD53}" srcOrd="1" destOrd="0" parTransId="{F17BF3AE-BFAF-4D4E-8ACA-82663D0F9996}" sibTransId="{37319EA7-E845-4477-ADE7-513347DCACF7}"/>
    <dgm:cxn modelId="{4BE1EFE3-B656-4187-872C-9B4BB7766B9E}" type="presOf" srcId="{FBD3F5CF-6B58-4219-8C21-5E85E0C86C71}" destId="{B0D54FBD-A482-4B87-A97B-FD5CF8FCF334}" srcOrd="0" destOrd="0" presId="urn:microsoft.com/office/officeart/2005/8/layout/process1"/>
    <dgm:cxn modelId="{4F81BF4C-2D6D-41C2-9C9E-4BF23F6D3065}" type="presOf" srcId="{37319EA7-E845-4477-ADE7-513347DCACF7}" destId="{6BCB2CA0-68D4-4A82-B407-D77230BFEB1E}" srcOrd="1" destOrd="0" presId="urn:microsoft.com/office/officeart/2005/8/layout/process1"/>
    <dgm:cxn modelId="{FE7B4AEB-9E58-4779-A3B1-5DD0BBE26AE0}" srcId="{E825C41F-52FF-4043-B5B6-05252E6C53B7}" destId="{3119D604-83D2-48AD-A7E9-5BC9A36115DF}" srcOrd="2" destOrd="0" parTransId="{B5969B16-249B-46D7-A569-DDE7EF1008DA}" sibTransId="{9FBA43A8-0241-4011-80B8-07353E84F41C}"/>
    <dgm:cxn modelId="{85ED20C7-C538-4C0F-A0C0-86A9A3C331CF}" type="presOf" srcId="{FFECFDC6-FB6B-4642-9B03-5A348B3FD3D3}" destId="{A9E37CCA-6750-4FB9-8424-3E3B0EF0F48B}" srcOrd="0" destOrd="0" presId="urn:microsoft.com/office/officeart/2005/8/layout/process1"/>
    <dgm:cxn modelId="{DDDC9C96-E5C7-4D8A-AED6-2F61D8C09614}" type="presOf" srcId="{C73760ED-3A38-4B99-81A6-94E71099AD53}" destId="{FE10BBC6-930B-4CDA-859D-0CFF69065721}" srcOrd="0" destOrd="0" presId="urn:microsoft.com/office/officeart/2005/8/layout/process1"/>
    <dgm:cxn modelId="{3C6EEB6C-3D14-4A2B-B904-4D29F694FDC4}" type="presOf" srcId="{3119D604-83D2-48AD-A7E9-5BC9A36115DF}" destId="{2447A9E8-D178-45C0-9E15-6F11E8C3B4BC}" srcOrd="0" destOrd="0" presId="urn:microsoft.com/office/officeart/2005/8/layout/process1"/>
    <dgm:cxn modelId="{1C00720B-351F-49AC-BA52-3E5D17E0D5CE}" type="presOf" srcId="{37319EA7-E845-4477-ADE7-513347DCACF7}" destId="{56160F87-3833-4711-B58E-43439BB3C0ED}" srcOrd="0" destOrd="0" presId="urn:microsoft.com/office/officeart/2005/8/layout/process1"/>
    <dgm:cxn modelId="{8CA3FFC1-BC73-4A9A-8C77-279D0B30B096}" type="presOf" srcId="{949213E0-B46F-4351-A0DC-A2BDE46843B3}" destId="{2AE2F1B7-E886-4E29-8C0D-2E661349065D}" srcOrd="1" destOrd="0" presId="urn:microsoft.com/office/officeart/2005/8/layout/process1"/>
    <dgm:cxn modelId="{451A44BB-BA0F-48C5-B4D7-C67A87EEAF80}" srcId="{E825C41F-52FF-4043-B5B6-05252E6C53B7}" destId="{FFECFDC6-FB6B-4642-9B03-5A348B3FD3D3}" srcOrd="3" destOrd="0" parTransId="{230D99B3-0C8F-480B-9E5D-48F41443CDC9}" sibTransId="{D3B96894-F175-4EE4-BBB9-C8B2F6CB7BBB}"/>
    <dgm:cxn modelId="{C2F51126-FD3B-427A-9B67-A630B38A1730}" type="presOf" srcId="{949213E0-B46F-4351-A0DC-A2BDE46843B3}" destId="{F53F4DC3-782F-4D43-AA84-9F1501370ED2}" srcOrd="0" destOrd="0" presId="urn:microsoft.com/office/officeart/2005/8/layout/process1"/>
    <dgm:cxn modelId="{F5A111B5-7385-499E-8F8A-0221255689A8}" type="presOf" srcId="{E825C41F-52FF-4043-B5B6-05252E6C53B7}" destId="{070A285B-CD03-4263-A305-917B631E2A3A}" srcOrd="0" destOrd="0" presId="urn:microsoft.com/office/officeart/2005/8/layout/process1"/>
    <dgm:cxn modelId="{033AEC80-738E-4185-A168-951B56E74D96}" type="presOf" srcId="{9FBA43A8-0241-4011-80B8-07353E84F41C}" destId="{7D38A2CD-212F-4DAA-922F-B301961B36B9}" srcOrd="0" destOrd="0" presId="urn:microsoft.com/office/officeart/2005/8/layout/process1"/>
    <dgm:cxn modelId="{265F4C46-429B-4447-B5DD-F5A08A95E661}" srcId="{E825C41F-52FF-4043-B5B6-05252E6C53B7}" destId="{FBD3F5CF-6B58-4219-8C21-5E85E0C86C71}" srcOrd="0" destOrd="0" parTransId="{FF7230BC-DACF-4020-93C8-A8A9CB8195CA}" sibTransId="{949213E0-B46F-4351-A0DC-A2BDE46843B3}"/>
    <dgm:cxn modelId="{1FD11375-D035-478E-8E46-20164DBF4750}" type="presParOf" srcId="{070A285B-CD03-4263-A305-917B631E2A3A}" destId="{B0D54FBD-A482-4B87-A97B-FD5CF8FCF334}" srcOrd="0" destOrd="0" presId="urn:microsoft.com/office/officeart/2005/8/layout/process1"/>
    <dgm:cxn modelId="{7D85ADB0-7003-4295-99C7-19E0BCE145E2}" type="presParOf" srcId="{070A285B-CD03-4263-A305-917B631E2A3A}" destId="{F53F4DC3-782F-4D43-AA84-9F1501370ED2}" srcOrd="1" destOrd="0" presId="urn:microsoft.com/office/officeart/2005/8/layout/process1"/>
    <dgm:cxn modelId="{ADCAE478-9FC4-43E8-8A7E-D9F2BDB7B8C7}" type="presParOf" srcId="{F53F4DC3-782F-4D43-AA84-9F1501370ED2}" destId="{2AE2F1B7-E886-4E29-8C0D-2E661349065D}" srcOrd="0" destOrd="0" presId="urn:microsoft.com/office/officeart/2005/8/layout/process1"/>
    <dgm:cxn modelId="{CCA016C7-CBC6-42D0-ACCA-4C4250BB7EAF}" type="presParOf" srcId="{070A285B-CD03-4263-A305-917B631E2A3A}" destId="{FE10BBC6-930B-4CDA-859D-0CFF69065721}" srcOrd="2" destOrd="0" presId="urn:microsoft.com/office/officeart/2005/8/layout/process1"/>
    <dgm:cxn modelId="{01D3D1A2-E323-4D1E-94E2-AD5E739298F5}" type="presParOf" srcId="{070A285B-CD03-4263-A305-917B631E2A3A}" destId="{56160F87-3833-4711-B58E-43439BB3C0ED}" srcOrd="3" destOrd="0" presId="urn:microsoft.com/office/officeart/2005/8/layout/process1"/>
    <dgm:cxn modelId="{B0834720-607C-4821-92BC-A98131F87D87}" type="presParOf" srcId="{56160F87-3833-4711-B58E-43439BB3C0ED}" destId="{6BCB2CA0-68D4-4A82-B407-D77230BFEB1E}" srcOrd="0" destOrd="0" presId="urn:microsoft.com/office/officeart/2005/8/layout/process1"/>
    <dgm:cxn modelId="{4B7E8742-8B7A-4D5C-9B9D-059CB0A648BD}" type="presParOf" srcId="{070A285B-CD03-4263-A305-917B631E2A3A}" destId="{2447A9E8-D178-45C0-9E15-6F11E8C3B4BC}" srcOrd="4" destOrd="0" presId="urn:microsoft.com/office/officeart/2005/8/layout/process1"/>
    <dgm:cxn modelId="{0FA82146-0BFC-4F5E-A652-790A59CC633E}" type="presParOf" srcId="{070A285B-CD03-4263-A305-917B631E2A3A}" destId="{7D38A2CD-212F-4DAA-922F-B301961B36B9}" srcOrd="5" destOrd="0" presId="urn:microsoft.com/office/officeart/2005/8/layout/process1"/>
    <dgm:cxn modelId="{EF9AA725-7A5A-4713-94A0-868C0B93B91F}" type="presParOf" srcId="{7D38A2CD-212F-4DAA-922F-B301961B36B9}" destId="{0495406B-035E-46A4-A815-684A278FEC3E}" srcOrd="0" destOrd="0" presId="urn:microsoft.com/office/officeart/2005/8/layout/process1"/>
    <dgm:cxn modelId="{D5C07C0A-D8A6-4D67-A9DD-8D273ED89D7B}" type="presParOf" srcId="{070A285B-CD03-4263-A305-917B631E2A3A}" destId="{A9E37CCA-6750-4FB9-8424-3E3B0EF0F48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25C41F-52FF-4043-B5B6-05252E6C53B7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FBD3F5CF-6B58-4219-8C21-5E85E0C86C71}">
      <dgm:prSet phldrT="[Text]" custT="1"/>
      <dgm:spPr/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F: 1</a:t>
          </a:r>
          <a:r>
            <a:rPr lang="pt-PT" sz="18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pt-PT" sz="18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</a:t>
          </a:r>
          <a:r>
            <a:rPr lang="pt-PT" sz="18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pt-PT" sz="1800" i="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</a:t>
          </a:r>
          <a:r>
            <a:rPr lang="pt-PT" sz="18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</a:t>
          </a:r>
          <a:r>
            <a:rPr lang="pt-PT" sz="1800" i="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endParaRPr lang="pt-PT" sz="1800" i="0" baseline="30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F7230BC-DACF-4020-93C8-A8A9CB8195CA}" type="parTrans" cxnId="{265F4C46-429B-4447-B5DD-F5A08A95E661}">
      <dgm:prSet/>
      <dgm:spPr/>
      <dgm:t>
        <a:bodyPr/>
        <a:lstStyle/>
        <a:p>
          <a:endParaRPr lang="pt-PT"/>
        </a:p>
      </dgm:t>
    </dgm:pt>
    <dgm:pt modelId="{949213E0-B46F-4351-A0DC-A2BDE46843B3}" type="sibTrans" cxnId="{265F4C46-429B-4447-B5DD-F5A08A95E661}">
      <dgm:prSet/>
      <dgm:spPr>
        <a:solidFill>
          <a:srgbClr val="8CC65D"/>
        </a:solidFill>
        <a:ln>
          <a:solidFill>
            <a:srgbClr val="8CC65D"/>
          </a:solidFill>
        </a:ln>
      </dgm:spPr>
      <dgm:t>
        <a:bodyPr/>
        <a:lstStyle/>
        <a:p>
          <a:endParaRPr lang="pt-PT"/>
        </a:p>
      </dgm:t>
    </dgm:pt>
    <dgm:pt modelId="{C73760ED-3A38-4B99-81A6-94E71099AD53}">
      <dgm:prSet phldrT="[Text]" custT="1"/>
      <dgm:spPr/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Ganha 1 eletrão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17BF3AE-BFAF-4D4E-8ACA-82663D0F9996}" type="parTrans" cxnId="{D8639074-2788-48BB-97F6-747458DA3F84}">
      <dgm:prSet/>
      <dgm:spPr/>
      <dgm:t>
        <a:bodyPr/>
        <a:lstStyle/>
        <a:p>
          <a:endParaRPr lang="pt-PT"/>
        </a:p>
      </dgm:t>
    </dgm:pt>
    <dgm:pt modelId="{37319EA7-E845-4477-ADE7-513347DCACF7}" type="sibTrans" cxnId="{D8639074-2788-48BB-97F6-747458DA3F84}">
      <dgm:prSet/>
      <dgm:spPr>
        <a:solidFill>
          <a:srgbClr val="8CC65D"/>
        </a:solidFill>
        <a:ln>
          <a:solidFill>
            <a:srgbClr val="8CC65D"/>
          </a:solidFill>
        </a:ln>
      </dgm:spPr>
      <dgm:t>
        <a:bodyPr/>
        <a:lstStyle/>
        <a:p>
          <a:endParaRPr lang="pt-PT"/>
        </a:p>
      </dgm:t>
    </dgm:pt>
    <dgm:pt modelId="{3119D604-83D2-48AD-A7E9-5BC9A36115DF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PT">
              <a:noFill/>
            </a:rPr>
            <a:t> </a:t>
          </a:r>
        </a:p>
      </dgm:t>
    </dgm:pt>
    <dgm:pt modelId="{B5969B16-249B-46D7-A569-DDE7EF1008DA}" type="parTrans" cxnId="{FE7B4AEB-9E58-4779-A3B1-5DD0BBE26AE0}">
      <dgm:prSet/>
      <dgm:spPr/>
      <dgm:t>
        <a:bodyPr/>
        <a:lstStyle/>
        <a:p>
          <a:endParaRPr lang="pt-PT"/>
        </a:p>
      </dgm:t>
    </dgm:pt>
    <dgm:pt modelId="{9FBA43A8-0241-4011-80B8-07353E84F41C}" type="sibTrans" cxnId="{FE7B4AEB-9E58-4779-A3B1-5DD0BBE26AE0}">
      <dgm:prSet/>
      <dgm:spPr>
        <a:solidFill>
          <a:srgbClr val="8CC65D"/>
        </a:solidFill>
        <a:ln>
          <a:solidFill>
            <a:srgbClr val="8CC65D"/>
          </a:solidFill>
        </a:ln>
      </dgm:spPr>
      <dgm:t>
        <a:bodyPr/>
        <a:lstStyle/>
        <a:p>
          <a:endParaRPr lang="pt-PT"/>
        </a:p>
      </dgm:t>
    </dgm:pt>
    <dgm:pt modelId="{FFECFDC6-FB6B-4642-9B03-5A348B3FD3D3}">
      <dgm:prSet phldrT="[Text]" custT="1"/>
      <dgm:spPr/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Igual ao Ne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30D99B3-0C8F-480B-9E5D-48F41443CDC9}" type="parTrans" cxnId="{451A44BB-BA0F-48C5-B4D7-C67A87EEAF80}">
      <dgm:prSet/>
      <dgm:spPr/>
      <dgm:t>
        <a:bodyPr/>
        <a:lstStyle/>
        <a:p>
          <a:endParaRPr lang="pt-PT"/>
        </a:p>
      </dgm:t>
    </dgm:pt>
    <dgm:pt modelId="{D3B96894-F175-4EE4-BBB9-C8B2F6CB7BBB}" type="sibTrans" cxnId="{451A44BB-BA0F-48C5-B4D7-C67A87EEAF80}">
      <dgm:prSet/>
      <dgm:spPr/>
      <dgm:t>
        <a:bodyPr/>
        <a:lstStyle/>
        <a:p>
          <a:endParaRPr lang="pt-PT"/>
        </a:p>
      </dgm:t>
    </dgm:pt>
    <dgm:pt modelId="{070A285B-CD03-4263-A305-917B631E2A3A}" type="pres">
      <dgm:prSet presAssocID="{E825C41F-52FF-4043-B5B6-05252E6C53B7}" presName="Name0" presStyleCnt="0">
        <dgm:presLayoutVars>
          <dgm:dir/>
          <dgm:resizeHandles val="exact"/>
        </dgm:presLayoutVars>
      </dgm:prSet>
      <dgm:spPr/>
    </dgm:pt>
    <dgm:pt modelId="{B0D54FBD-A482-4B87-A97B-FD5CF8FCF334}" type="pres">
      <dgm:prSet presAssocID="{FBD3F5CF-6B58-4219-8C21-5E85E0C86C71}" presName="node" presStyleLbl="node1" presStyleIdx="0" presStyleCnt="4" custScaleX="13586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53F4DC3-782F-4D43-AA84-9F1501370ED2}" type="pres">
      <dgm:prSet presAssocID="{949213E0-B46F-4351-A0DC-A2BDE46843B3}" presName="sibTrans" presStyleLbl="sibTrans2D1" presStyleIdx="0" presStyleCnt="3"/>
      <dgm:spPr/>
      <dgm:t>
        <a:bodyPr/>
        <a:lstStyle/>
        <a:p>
          <a:endParaRPr lang="pt-PT"/>
        </a:p>
      </dgm:t>
    </dgm:pt>
    <dgm:pt modelId="{2AE2F1B7-E886-4E29-8C0D-2E661349065D}" type="pres">
      <dgm:prSet presAssocID="{949213E0-B46F-4351-A0DC-A2BDE46843B3}" presName="connectorText" presStyleLbl="sibTrans2D1" presStyleIdx="0" presStyleCnt="3"/>
      <dgm:spPr/>
      <dgm:t>
        <a:bodyPr/>
        <a:lstStyle/>
        <a:p>
          <a:endParaRPr lang="pt-PT"/>
        </a:p>
      </dgm:t>
    </dgm:pt>
    <dgm:pt modelId="{FE10BBC6-930B-4CDA-859D-0CFF69065721}" type="pres">
      <dgm:prSet presAssocID="{C73760ED-3A38-4B99-81A6-94E71099AD5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160F87-3833-4711-B58E-43439BB3C0ED}" type="pres">
      <dgm:prSet presAssocID="{37319EA7-E845-4477-ADE7-513347DCACF7}" presName="sibTrans" presStyleLbl="sibTrans2D1" presStyleIdx="1" presStyleCnt="3"/>
      <dgm:spPr/>
      <dgm:t>
        <a:bodyPr/>
        <a:lstStyle/>
        <a:p>
          <a:endParaRPr lang="pt-PT"/>
        </a:p>
      </dgm:t>
    </dgm:pt>
    <dgm:pt modelId="{6BCB2CA0-68D4-4A82-B407-D77230BFEB1E}" type="pres">
      <dgm:prSet presAssocID="{37319EA7-E845-4477-ADE7-513347DCACF7}" presName="connectorText" presStyleLbl="sibTrans2D1" presStyleIdx="1" presStyleCnt="3"/>
      <dgm:spPr/>
      <dgm:t>
        <a:bodyPr/>
        <a:lstStyle/>
        <a:p>
          <a:endParaRPr lang="pt-PT"/>
        </a:p>
      </dgm:t>
    </dgm:pt>
    <dgm:pt modelId="{2447A9E8-D178-45C0-9E15-6F11E8C3B4BC}" type="pres">
      <dgm:prSet presAssocID="{3119D604-83D2-48AD-A7E9-5BC9A36115DF}" presName="node" presStyleLbl="node1" presStyleIdx="2" presStyleCnt="4" custScaleX="15426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38A2CD-212F-4DAA-922F-B301961B36B9}" type="pres">
      <dgm:prSet presAssocID="{9FBA43A8-0241-4011-80B8-07353E84F41C}" presName="sibTrans" presStyleLbl="sibTrans2D1" presStyleIdx="2" presStyleCnt="3"/>
      <dgm:spPr/>
      <dgm:t>
        <a:bodyPr/>
        <a:lstStyle/>
        <a:p>
          <a:endParaRPr lang="pt-PT"/>
        </a:p>
      </dgm:t>
    </dgm:pt>
    <dgm:pt modelId="{0495406B-035E-46A4-A815-684A278FEC3E}" type="pres">
      <dgm:prSet presAssocID="{9FBA43A8-0241-4011-80B8-07353E84F41C}" presName="connectorText" presStyleLbl="sibTrans2D1" presStyleIdx="2" presStyleCnt="3"/>
      <dgm:spPr/>
      <dgm:t>
        <a:bodyPr/>
        <a:lstStyle/>
        <a:p>
          <a:endParaRPr lang="pt-PT"/>
        </a:p>
      </dgm:t>
    </dgm:pt>
    <dgm:pt modelId="{A9E37CCA-6750-4FB9-8424-3E3B0EF0F48B}" type="pres">
      <dgm:prSet presAssocID="{FFECFDC6-FB6B-4642-9B03-5A348B3FD3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3D6140D-B8D4-4120-96F7-214A4E4B1119}" type="presOf" srcId="{9FBA43A8-0241-4011-80B8-07353E84F41C}" destId="{0495406B-035E-46A4-A815-684A278FEC3E}" srcOrd="1" destOrd="0" presId="urn:microsoft.com/office/officeart/2005/8/layout/process1"/>
    <dgm:cxn modelId="{D8639074-2788-48BB-97F6-747458DA3F84}" srcId="{E825C41F-52FF-4043-B5B6-05252E6C53B7}" destId="{C73760ED-3A38-4B99-81A6-94E71099AD53}" srcOrd="1" destOrd="0" parTransId="{F17BF3AE-BFAF-4D4E-8ACA-82663D0F9996}" sibTransId="{37319EA7-E845-4477-ADE7-513347DCACF7}"/>
    <dgm:cxn modelId="{4BE1EFE3-B656-4187-872C-9B4BB7766B9E}" type="presOf" srcId="{FBD3F5CF-6B58-4219-8C21-5E85E0C86C71}" destId="{B0D54FBD-A482-4B87-A97B-FD5CF8FCF334}" srcOrd="0" destOrd="0" presId="urn:microsoft.com/office/officeart/2005/8/layout/process1"/>
    <dgm:cxn modelId="{4F81BF4C-2D6D-41C2-9C9E-4BF23F6D3065}" type="presOf" srcId="{37319EA7-E845-4477-ADE7-513347DCACF7}" destId="{6BCB2CA0-68D4-4A82-B407-D77230BFEB1E}" srcOrd="1" destOrd="0" presId="urn:microsoft.com/office/officeart/2005/8/layout/process1"/>
    <dgm:cxn modelId="{FE7B4AEB-9E58-4779-A3B1-5DD0BBE26AE0}" srcId="{E825C41F-52FF-4043-B5B6-05252E6C53B7}" destId="{3119D604-83D2-48AD-A7E9-5BC9A36115DF}" srcOrd="2" destOrd="0" parTransId="{B5969B16-249B-46D7-A569-DDE7EF1008DA}" sibTransId="{9FBA43A8-0241-4011-80B8-07353E84F41C}"/>
    <dgm:cxn modelId="{85ED20C7-C538-4C0F-A0C0-86A9A3C331CF}" type="presOf" srcId="{FFECFDC6-FB6B-4642-9B03-5A348B3FD3D3}" destId="{A9E37CCA-6750-4FB9-8424-3E3B0EF0F48B}" srcOrd="0" destOrd="0" presId="urn:microsoft.com/office/officeart/2005/8/layout/process1"/>
    <dgm:cxn modelId="{DDDC9C96-E5C7-4D8A-AED6-2F61D8C09614}" type="presOf" srcId="{C73760ED-3A38-4B99-81A6-94E71099AD53}" destId="{FE10BBC6-930B-4CDA-859D-0CFF69065721}" srcOrd="0" destOrd="0" presId="urn:microsoft.com/office/officeart/2005/8/layout/process1"/>
    <dgm:cxn modelId="{3C6EEB6C-3D14-4A2B-B904-4D29F694FDC4}" type="presOf" srcId="{3119D604-83D2-48AD-A7E9-5BC9A36115DF}" destId="{2447A9E8-D178-45C0-9E15-6F11E8C3B4BC}" srcOrd="0" destOrd="0" presId="urn:microsoft.com/office/officeart/2005/8/layout/process1"/>
    <dgm:cxn modelId="{1C00720B-351F-49AC-BA52-3E5D17E0D5CE}" type="presOf" srcId="{37319EA7-E845-4477-ADE7-513347DCACF7}" destId="{56160F87-3833-4711-B58E-43439BB3C0ED}" srcOrd="0" destOrd="0" presId="urn:microsoft.com/office/officeart/2005/8/layout/process1"/>
    <dgm:cxn modelId="{8CA3FFC1-BC73-4A9A-8C77-279D0B30B096}" type="presOf" srcId="{949213E0-B46F-4351-A0DC-A2BDE46843B3}" destId="{2AE2F1B7-E886-4E29-8C0D-2E661349065D}" srcOrd="1" destOrd="0" presId="urn:microsoft.com/office/officeart/2005/8/layout/process1"/>
    <dgm:cxn modelId="{451A44BB-BA0F-48C5-B4D7-C67A87EEAF80}" srcId="{E825C41F-52FF-4043-B5B6-05252E6C53B7}" destId="{FFECFDC6-FB6B-4642-9B03-5A348B3FD3D3}" srcOrd="3" destOrd="0" parTransId="{230D99B3-0C8F-480B-9E5D-48F41443CDC9}" sibTransId="{D3B96894-F175-4EE4-BBB9-C8B2F6CB7BBB}"/>
    <dgm:cxn modelId="{C2F51126-FD3B-427A-9B67-A630B38A1730}" type="presOf" srcId="{949213E0-B46F-4351-A0DC-A2BDE46843B3}" destId="{F53F4DC3-782F-4D43-AA84-9F1501370ED2}" srcOrd="0" destOrd="0" presId="urn:microsoft.com/office/officeart/2005/8/layout/process1"/>
    <dgm:cxn modelId="{F5A111B5-7385-499E-8F8A-0221255689A8}" type="presOf" srcId="{E825C41F-52FF-4043-B5B6-05252E6C53B7}" destId="{070A285B-CD03-4263-A305-917B631E2A3A}" srcOrd="0" destOrd="0" presId="urn:microsoft.com/office/officeart/2005/8/layout/process1"/>
    <dgm:cxn modelId="{033AEC80-738E-4185-A168-951B56E74D96}" type="presOf" srcId="{9FBA43A8-0241-4011-80B8-07353E84F41C}" destId="{7D38A2CD-212F-4DAA-922F-B301961B36B9}" srcOrd="0" destOrd="0" presId="urn:microsoft.com/office/officeart/2005/8/layout/process1"/>
    <dgm:cxn modelId="{265F4C46-429B-4447-B5DD-F5A08A95E661}" srcId="{E825C41F-52FF-4043-B5B6-05252E6C53B7}" destId="{FBD3F5CF-6B58-4219-8C21-5E85E0C86C71}" srcOrd="0" destOrd="0" parTransId="{FF7230BC-DACF-4020-93C8-A8A9CB8195CA}" sibTransId="{949213E0-B46F-4351-A0DC-A2BDE46843B3}"/>
    <dgm:cxn modelId="{1FD11375-D035-478E-8E46-20164DBF4750}" type="presParOf" srcId="{070A285B-CD03-4263-A305-917B631E2A3A}" destId="{B0D54FBD-A482-4B87-A97B-FD5CF8FCF334}" srcOrd="0" destOrd="0" presId="urn:microsoft.com/office/officeart/2005/8/layout/process1"/>
    <dgm:cxn modelId="{7D85ADB0-7003-4295-99C7-19E0BCE145E2}" type="presParOf" srcId="{070A285B-CD03-4263-A305-917B631E2A3A}" destId="{F53F4DC3-782F-4D43-AA84-9F1501370ED2}" srcOrd="1" destOrd="0" presId="urn:microsoft.com/office/officeart/2005/8/layout/process1"/>
    <dgm:cxn modelId="{ADCAE478-9FC4-43E8-8A7E-D9F2BDB7B8C7}" type="presParOf" srcId="{F53F4DC3-782F-4D43-AA84-9F1501370ED2}" destId="{2AE2F1B7-E886-4E29-8C0D-2E661349065D}" srcOrd="0" destOrd="0" presId="urn:microsoft.com/office/officeart/2005/8/layout/process1"/>
    <dgm:cxn modelId="{CCA016C7-CBC6-42D0-ACCA-4C4250BB7EAF}" type="presParOf" srcId="{070A285B-CD03-4263-A305-917B631E2A3A}" destId="{FE10BBC6-930B-4CDA-859D-0CFF69065721}" srcOrd="2" destOrd="0" presId="urn:microsoft.com/office/officeart/2005/8/layout/process1"/>
    <dgm:cxn modelId="{01D3D1A2-E323-4D1E-94E2-AD5E739298F5}" type="presParOf" srcId="{070A285B-CD03-4263-A305-917B631E2A3A}" destId="{56160F87-3833-4711-B58E-43439BB3C0ED}" srcOrd="3" destOrd="0" presId="urn:microsoft.com/office/officeart/2005/8/layout/process1"/>
    <dgm:cxn modelId="{B0834720-607C-4821-92BC-A98131F87D87}" type="presParOf" srcId="{56160F87-3833-4711-B58E-43439BB3C0ED}" destId="{6BCB2CA0-68D4-4A82-B407-D77230BFEB1E}" srcOrd="0" destOrd="0" presId="urn:microsoft.com/office/officeart/2005/8/layout/process1"/>
    <dgm:cxn modelId="{4B7E8742-8B7A-4D5C-9B9D-059CB0A648BD}" type="presParOf" srcId="{070A285B-CD03-4263-A305-917B631E2A3A}" destId="{2447A9E8-D178-45C0-9E15-6F11E8C3B4BC}" srcOrd="4" destOrd="0" presId="urn:microsoft.com/office/officeart/2005/8/layout/process1"/>
    <dgm:cxn modelId="{0FA82146-0BFC-4F5E-A652-790A59CC633E}" type="presParOf" srcId="{070A285B-CD03-4263-A305-917B631E2A3A}" destId="{7D38A2CD-212F-4DAA-922F-B301961B36B9}" srcOrd="5" destOrd="0" presId="urn:microsoft.com/office/officeart/2005/8/layout/process1"/>
    <dgm:cxn modelId="{EF9AA725-7A5A-4713-94A0-868C0B93B91F}" type="presParOf" srcId="{7D38A2CD-212F-4DAA-922F-B301961B36B9}" destId="{0495406B-035E-46A4-A815-684A278FEC3E}" srcOrd="0" destOrd="0" presId="urn:microsoft.com/office/officeart/2005/8/layout/process1"/>
    <dgm:cxn modelId="{D5C07C0A-D8A6-4D67-A9DD-8D273ED89D7B}" type="presParOf" srcId="{070A285B-CD03-4263-A305-917B631E2A3A}" destId="{A9E37CCA-6750-4FB9-8424-3E3B0EF0F48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54FBD-A482-4B87-A97B-FD5CF8FCF334}">
      <dsp:nvSpPr>
        <dsp:cNvPr id="0" name=""/>
        <dsp:cNvSpPr/>
      </dsp:nvSpPr>
      <dsp:spPr>
        <a:xfrm>
          <a:off x="3007" y="274999"/>
          <a:ext cx="1765949" cy="868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Li:  1</a:t>
          </a:r>
          <a:r>
            <a:rPr lang="pt-PT" sz="1800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pt-PT" sz="1800" kern="12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</a:t>
          </a:r>
          <a:r>
            <a:rPr lang="pt-PT" sz="1800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pt-PT" sz="1800" kern="12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pt-PT" sz="1800" kern="1200" baseline="30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453" y="300445"/>
        <a:ext cx="1715057" cy="817899"/>
      </dsp:txXfrm>
    </dsp:sp>
    <dsp:sp modelId="{F53F4DC3-782F-4D43-AA84-9F1501370ED2}">
      <dsp:nvSpPr>
        <dsp:cNvPr id="0" name=""/>
        <dsp:cNvSpPr/>
      </dsp:nvSpPr>
      <dsp:spPr>
        <a:xfrm>
          <a:off x="1913755" y="529845"/>
          <a:ext cx="306973" cy="359100"/>
        </a:xfrm>
        <a:prstGeom prst="rightArrow">
          <a:avLst>
            <a:gd name="adj1" fmla="val 60000"/>
            <a:gd name="adj2" fmla="val 50000"/>
          </a:avLst>
        </a:prstGeom>
        <a:solidFill>
          <a:srgbClr val="8CC65D"/>
        </a:solidFill>
        <a:ln>
          <a:solidFill>
            <a:srgbClr val="8CC65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500" kern="1200"/>
        </a:p>
      </dsp:txBody>
      <dsp:txXfrm>
        <a:off x="1913755" y="601665"/>
        <a:ext cx="214881" cy="215460"/>
      </dsp:txXfrm>
    </dsp:sp>
    <dsp:sp modelId="{FE10BBC6-930B-4CDA-859D-0CFF69065721}">
      <dsp:nvSpPr>
        <dsp:cNvPr id="0" name=""/>
        <dsp:cNvSpPr/>
      </dsp:nvSpPr>
      <dsp:spPr>
        <a:xfrm>
          <a:off x="2348151" y="274999"/>
          <a:ext cx="1447986" cy="868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Perde 1 eletrão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73597" y="300445"/>
        <a:ext cx="1397094" cy="817899"/>
      </dsp:txXfrm>
    </dsp:sp>
    <dsp:sp modelId="{56160F87-3833-4711-B58E-43439BB3C0ED}">
      <dsp:nvSpPr>
        <dsp:cNvPr id="0" name=""/>
        <dsp:cNvSpPr/>
      </dsp:nvSpPr>
      <dsp:spPr>
        <a:xfrm>
          <a:off x="3940935" y="529845"/>
          <a:ext cx="306973" cy="359100"/>
        </a:xfrm>
        <a:prstGeom prst="rightArrow">
          <a:avLst>
            <a:gd name="adj1" fmla="val 60000"/>
            <a:gd name="adj2" fmla="val 50000"/>
          </a:avLst>
        </a:prstGeom>
        <a:solidFill>
          <a:srgbClr val="8CC65D"/>
        </a:solidFill>
        <a:ln>
          <a:solidFill>
            <a:srgbClr val="8CC65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500" kern="1200"/>
        </a:p>
      </dsp:txBody>
      <dsp:txXfrm>
        <a:off x="3940935" y="601665"/>
        <a:ext cx="214881" cy="215460"/>
      </dsp:txXfrm>
    </dsp:sp>
    <dsp:sp modelId="{2447A9E8-D178-45C0-9E15-6F11E8C3B4BC}">
      <dsp:nvSpPr>
        <dsp:cNvPr id="0" name=""/>
        <dsp:cNvSpPr/>
      </dsp:nvSpPr>
      <dsp:spPr>
        <a:xfrm>
          <a:off x="4375331" y="274999"/>
          <a:ext cx="1741391" cy="868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</a:t>
          </a:r>
          <a:r>
            <a:rPr lang="pt-PT" sz="1800" kern="12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+</a:t>
          </a:r>
          <a:r>
            <a:rPr lang="pt-PT" sz="18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</a:t>
          </a:r>
          <a:r>
            <a:rPr lang="pt-PT" sz="1800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pt-PT" sz="1800" kern="12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pt-PT" sz="1800" kern="1200" baseline="30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400777" y="300445"/>
        <a:ext cx="1690499" cy="817899"/>
      </dsp:txXfrm>
    </dsp:sp>
    <dsp:sp modelId="{7D38A2CD-212F-4DAA-922F-B301961B36B9}">
      <dsp:nvSpPr>
        <dsp:cNvPr id="0" name=""/>
        <dsp:cNvSpPr/>
      </dsp:nvSpPr>
      <dsp:spPr>
        <a:xfrm>
          <a:off x="6261521" y="529845"/>
          <a:ext cx="306973" cy="359100"/>
        </a:xfrm>
        <a:prstGeom prst="rightArrow">
          <a:avLst>
            <a:gd name="adj1" fmla="val 60000"/>
            <a:gd name="adj2" fmla="val 50000"/>
          </a:avLst>
        </a:prstGeom>
        <a:solidFill>
          <a:srgbClr val="8CC65D"/>
        </a:solidFill>
        <a:ln>
          <a:solidFill>
            <a:srgbClr val="8CC65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500" kern="1200"/>
        </a:p>
      </dsp:txBody>
      <dsp:txXfrm>
        <a:off x="6261521" y="601665"/>
        <a:ext cx="214881" cy="215460"/>
      </dsp:txXfrm>
    </dsp:sp>
    <dsp:sp modelId="{A9E37CCA-6750-4FB9-8424-3E3B0EF0F48B}">
      <dsp:nvSpPr>
        <dsp:cNvPr id="0" name=""/>
        <dsp:cNvSpPr/>
      </dsp:nvSpPr>
      <dsp:spPr>
        <a:xfrm>
          <a:off x="6695917" y="274999"/>
          <a:ext cx="1447986" cy="8687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Igual ao He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721363" y="300445"/>
        <a:ext cx="1397094" cy="817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54FBD-A482-4B87-A97B-FD5CF8FCF334}">
      <dsp:nvSpPr>
        <dsp:cNvPr id="0" name=""/>
        <dsp:cNvSpPr/>
      </dsp:nvSpPr>
      <dsp:spPr>
        <a:xfrm>
          <a:off x="2054" y="309503"/>
          <a:ext cx="1810992" cy="799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F: 1</a:t>
          </a:r>
          <a:r>
            <a:rPr lang="pt-PT" sz="1800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pt-PT" sz="1800" kern="12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</a:t>
          </a:r>
          <a:r>
            <a:rPr lang="pt-PT" sz="1800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pt-PT" sz="1800" i="0" kern="12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</a:t>
          </a:r>
          <a:r>
            <a:rPr lang="pt-PT" sz="1800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</a:t>
          </a:r>
          <a:r>
            <a:rPr lang="pt-PT" sz="1800" i="0" kern="12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</a:t>
          </a:r>
          <a:endParaRPr lang="pt-PT" sz="1800" i="0" kern="1200" baseline="30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479" y="332928"/>
        <a:ext cx="1764142" cy="752934"/>
      </dsp:txXfrm>
    </dsp:sp>
    <dsp:sp modelId="{F53F4DC3-782F-4D43-AA84-9F1501370ED2}">
      <dsp:nvSpPr>
        <dsp:cNvPr id="0" name=""/>
        <dsp:cNvSpPr/>
      </dsp:nvSpPr>
      <dsp:spPr>
        <a:xfrm>
          <a:off x="1946343" y="544106"/>
          <a:ext cx="282590" cy="330577"/>
        </a:xfrm>
        <a:prstGeom prst="rightArrow">
          <a:avLst>
            <a:gd name="adj1" fmla="val 60000"/>
            <a:gd name="adj2" fmla="val 50000"/>
          </a:avLst>
        </a:prstGeom>
        <a:solidFill>
          <a:srgbClr val="8CC65D"/>
        </a:solidFill>
        <a:ln>
          <a:solidFill>
            <a:srgbClr val="8CC65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/>
        </a:p>
      </dsp:txBody>
      <dsp:txXfrm>
        <a:off x="1946343" y="610221"/>
        <a:ext cx="197813" cy="198347"/>
      </dsp:txXfrm>
    </dsp:sp>
    <dsp:sp modelId="{FE10BBC6-930B-4CDA-859D-0CFF69065721}">
      <dsp:nvSpPr>
        <dsp:cNvPr id="0" name=""/>
        <dsp:cNvSpPr/>
      </dsp:nvSpPr>
      <dsp:spPr>
        <a:xfrm>
          <a:off x="2346235" y="309503"/>
          <a:ext cx="1332974" cy="799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Ganha 1 eletrão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69660" y="332928"/>
        <a:ext cx="1286124" cy="752934"/>
      </dsp:txXfrm>
    </dsp:sp>
    <dsp:sp modelId="{56160F87-3833-4711-B58E-43439BB3C0ED}">
      <dsp:nvSpPr>
        <dsp:cNvPr id="0" name=""/>
        <dsp:cNvSpPr/>
      </dsp:nvSpPr>
      <dsp:spPr>
        <a:xfrm>
          <a:off x="3812507" y="544106"/>
          <a:ext cx="282590" cy="330577"/>
        </a:xfrm>
        <a:prstGeom prst="rightArrow">
          <a:avLst>
            <a:gd name="adj1" fmla="val 60000"/>
            <a:gd name="adj2" fmla="val 50000"/>
          </a:avLst>
        </a:prstGeom>
        <a:solidFill>
          <a:srgbClr val="8CC65D"/>
        </a:solidFill>
        <a:ln>
          <a:solidFill>
            <a:srgbClr val="8CC65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/>
        </a:p>
      </dsp:txBody>
      <dsp:txXfrm>
        <a:off x="3812507" y="610221"/>
        <a:ext cx="197813" cy="198347"/>
      </dsp:txXfrm>
    </dsp:sp>
    <dsp:sp modelId="{2447A9E8-D178-45C0-9E15-6F11E8C3B4BC}">
      <dsp:nvSpPr>
        <dsp:cNvPr id="0" name=""/>
        <dsp:cNvSpPr/>
      </dsp:nvSpPr>
      <dsp:spPr>
        <a:xfrm>
          <a:off x="4212399" y="309503"/>
          <a:ext cx="2056286" cy="799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</a:t>
          </a:r>
          <a14:m xmlns:a14="http://schemas.microsoft.com/office/drawing/2010/main">
            <m:oMath xmlns:m="http://schemas.openxmlformats.org/officeDocument/2006/math">
              <m:r>
                <a:rPr lang="pt-PT" sz="1800" i="1" kern="1200" baseline="30000" dirty="0" smtClean="0">
                  <a:latin typeface="Cambria Math"/>
                  <a:ea typeface="Verdana" panose="020B0604030504040204" pitchFamily="34" charset="0"/>
                  <a:cs typeface="Verdana" panose="020B0604030504040204" pitchFamily="34" charset="0"/>
                </a:rPr>
                <m:t>−</m:t>
              </m:r>
            </m:oMath>
          </a14:m>
          <a:r>
            <a:rPr lang="pt-PT" sz="18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</a:t>
          </a:r>
          <a:r>
            <a:rPr lang="pt-PT" sz="1800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pt-PT" sz="1800" kern="12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</a:t>
          </a:r>
          <a:r>
            <a:rPr lang="pt-PT" sz="1800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r>
            <a:rPr lang="pt-PT" sz="1800" kern="12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 </a:t>
          </a:r>
          <a:r>
            <a:rPr lang="pt-PT" sz="180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pt-PT" sz="1800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</a:t>
          </a:r>
          <a:r>
            <a:rPr lang="pt-PT" sz="1800" i="1" kern="12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</a:t>
          </a:r>
          <a:endParaRPr lang="pt-PT" sz="1800" kern="1200" baseline="30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35824" y="332928"/>
        <a:ext cx="2009436" cy="752934"/>
      </dsp:txXfrm>
    </dsp:sp>
    <dsp:sp modelId="{7D38A2CD-212F-4DAA-922F-B301961B36B9}">
      <dsp:nvSpPr>
        <dsp:cNvPr id="0" name=""/>
        <dsp:cNvSpPr/>
      </dsp:nvSpPr>
      <dsp:spPr>
        <a:xfrm>
          <a:off x="6401983" y="544106"/>
          <a:ext cx="282590" cy="330577"/>
        </a:xfrm>
        <a:prstGeom prst="rightArrow">
          <a:avLst>
            <a:gd name="adj1" fmla="val 60000"/>
            <a:gd name="adj2" fmla="val 50000"/>
          </a:avLst>
        </a:prstGeom>
        <a:solidFill>
          <a:srgbClr val="8CC65D"/>
        </a:solidFill>
        <a:ln>
          <a:solidFill>
            <a:srgbClr val="8CC65D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/>
        </a:p>
      </dsp:txBody>
      <dsp:txXfrm>
        <a:off x="6401983" y="610221"/>
        <a:ext cx="197813" cy="198347"/>
      </dsp:txXfrm>
    </dsp:sp>
    <dsp:sp modelId="{A9E37CCA-6750-4FB9-8424-3E3B0EF0F48B}">
      <dsp:nvSpPr>
        <dsp:cNvPr id="0" name=""/>
        <dsp:cNvSpPr/>
      </dsp:nvSpPr>
      <dsp:spPr>
        <a:xfrm>
          <a:off x="6801875" y="309503"/>
          <a:ext cx="1332974" cy="799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Igual ao Ne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825300" y="332928"/>
        <a:ext cx="1286124" cy="752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pPr/>
              <a:t>26-10-2015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pPr/>
              <a:t>26-10-2015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9144000" cy="6858000"/>
            <a:chOff x="1588" y="1191"/>
            <a:chExt cx="9144000" cy="6858000"/>
          </a:xfrm>
        </p:grpSpPr>
        <p:pic>
          <p:nvPicPr>
            <p:cNvPr id="1027" name="Picture 3" descr="C:\Users\pmpinto\Desktop\PT\2015\Vânia Guedes\Manual normas gráficas - 10Q\Powerpoint\final-01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19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ângulo 1"/>
            <p:cNvSpPr/>
            <p:nvPr userDrawn="1"/>
          </p:nvSpPr>
          <p:spPr>
            <a:xfrm>
              <a:off x="5652120" y="6165304"/>
              <a:ext cx="3168352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583E-7BCF-41BC-B07F-A94E0025DA7B}" type="datetime1">
              <a:rPr lang="pt-PT" smtClean="0"/>
              <a:pPr/>
              <a:t>26-10-2015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2050" name="Picture 2" descr="C:\Users\pmpinto\Desktop\PT\2015\Vânia Guedes\Manual normas gráficas - 10Q\Powerpoint\interio2-0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7" y="-22721"/>
            <a:ext cx="8964488" cy="6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3"/>
          <p:cNvCxnSpPr/>
          <p:nvPr userDrawn="1"/>
        </p:nvCxnSpPr>
        <p:spPr>
          <a:xfrm flipH="1">
            <a:off x="1331640" y="547959"/>
            <a:ext cx="7812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 userDrawn="1"/>
        </p:nvSpPr>
        <p:spPr>
          <a:xfrm>
            <a:off x="1259632" y="134004"/>
            <a:ext cx="7172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1.3.4</a:t>
            </a:r>
            <a:r>
              <a:rPr lang="pt-PT" sz="2000" b="1" baseline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Propriedades dos elementos e das substâncias elementares</a:t>
            </a:r>
            <a:endParaRPr lang="pt-PT" sz="20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32"/>
          <p:cNvSpPr/>
          <p:nvPr userDrawn="1"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pPr/>
              <a:t>26-10-2015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2" y="3068960"/>
            <a:ext cx="3735421" cy="22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1.3.4 Propriedades dos elementos e das substâncias elementares</a:t>
            </a:r>
            <a:endParaRPr lang="pt-PT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679" y="1509097"/>
            <a:ext cx="8214121" cy="1703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carga adquirida pelos iões pode ser relacionável com a configuração eletrónica dos gases nobres.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exemplo: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0625301"/>
              </p:ext>
            </p:extLst>
          </p:nvPr>
        </p:nvGraphicFramePr>
        <p:xfrm>
          <a:off x="457537" y="2924944"/>
          <a:ext cx="8146911" cy="141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3676352193"/>
                  </p:ext>
                </p:extLst>
              </p:nvPr>
            </p:nvGraphicFramePr>
            <p:xfrm>
              <a:off x="472679" y="4509120"/>
              <a:ext cx="8136904" cy="14187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3676352193"/>
                  </p:ext>
                </p:extLst>
              </p:nvPr>
            </p:nvGraphicFramePr>
            <p:xfrm>
              <a:off x="472679" y="4509120"/>
              <a:ext cx="8136904" cy="14187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  <p:sp>
        <p:nvSpPr>
          <p:cNvPr id="6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 de iões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1338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D54FBD-A482-4B87-A97B-FD5CF8FC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0D54FBD-A482-4B87-A97B-FD5CF8FC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3F4DC3-782F-4D43-AA84-9F1501370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F53F4DC3-782F-4D43-AA84-9F1501370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10BBC6-930B-4CDA-859D-0CFF69065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E10BBC6-930B-4CDA-859D-0CFF69065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160F87-3833-4711-B58E-43439BB3C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6160F87-3833-4711-B58E-43439BB3C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47A9E8-D178-45C0-9E15-6F11E8C3B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447A9E8-D178-45C0-9E15-6F11E8C3B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38A2CD-212F-4DAA-922F-B301961B3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7D38A2CD-212F-4DAA-922F-B301961B3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E37CCA-6750-4FB9-8424-3E3B0EF0F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A9E37CCA-6750-4FB9-8424-3E3B0EF0F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D54FBD-A482-4B87-A97B-FD5CF8FC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B0D54FBD-A482-4B87-A97B-FD5CF8FC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3F4DC3-782F-4D43-AA84-9F1501370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F53F4DC3-782F-4D43-AA84-9F1501370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10BBC6-930B-4CDA-859D-0CFF69065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FE10BBC6-930B-4CDA-859D-0CFF69065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160F87-3833-4711-B58E-43439BB3C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56160F87-3833-4711-B58E-43439BB3C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47A9E8-D178-45C0-9E15-6F11E8C3B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2447A9E8-D178-45C0-9E15-6F11E8C3B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38A2CD-212F-4DAA-922F-B301961B3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D38A2CD-212F-4DAA-922F-B301961B3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E37CCA-6750-4FB9-8424-3E3B0EF0F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A9E37CCA-6750-4FB9-8424-3E3B0EF0F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3" y="1593261"/>
            <a:ext cx="8214121" cy="22677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grupo dos </a:t>
            </a:r>
            <a:r>
              <a:rPr lang="pt-PT" sz="1800" u="sng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gases nobres</a:t>
            </a:r>
            <a:r>
              <a:rPr lang="pt-PT" sz="1800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não forma facilmente iões (positivos ou negativos) é constituído pelos elementos mais estáveis. Assim, as substâncias elementares dos gases nobres também são muito estáveis, ou seja, não reagem facilmente com outras substâncias.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3813353"/>
            <a:ext cx="8214121" cy="1775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estabilidade dos seus átomos está relacionada com facto de possuirem os níveis de valência completamente preenchidos.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 de iões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066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72679" y="1509098"/>
            <a:ext cx="8214121" cy="1728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Também os </a:t>
            </a:r>
            <a:r>
              <a:rPr lang="pt-PT" sz="1800" u="sng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metais alcalinos</a:t>
            </a:r>
            <a:r>
              <a:rPr lang="pt-PT" sz="1800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formam iões estáveis devido ao preenchimento total das orbitais quando perdem o eletrão da orbital </a:t>
            </a: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mais externa.</a:t>
            </a:r>
            <a:endParaRPr lang="pt-PT" sz="18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3309297"/>
            <a:ext cx="8214121" cy="2063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caso dos </a:t>
            </a:r>
            <a:r>
              <a:rPr lang="pt-PT" sz="1800" u="sng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halogéneos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essa tendência traduz-se na captação de um eletrão para preencher a orbital </a:t>
            </a: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formando iões mononegativos.</a:t>
            </a:r>
            <a:endParaRPr lang="pt-PT" sz="18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 de iões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721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tpvbckmmedia\DMM_CordenacaoMultimedia\Shutterstock\Para_Vania_Guedes\materiais_natureza\shutterstock_91374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5" y="3426677"/>
            <a:ext cx="1779277" cy="26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Substâncias elementares e compostas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72679" y="1509097"/>
            <a:ext cx="4603377" cy="2351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Substâncias elementares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são formadas por um único elemento. Exemplo: diamante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(C).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44" y="1340768"/>
            <a:ext cx="2570953" cy="1584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679" y="3861048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Substâncias compostas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são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formadas por elementos diferentes.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xemplo:  água (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pt-PT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5868144" y="2924944"/>
            <a:ext cx="156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Diamante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Elbow Connector 11"/>
          <p:cNvCxnSpPr/>
          <p:nvPr/>
        </p:nvCxnSpPr>
        <p:spPr>
          <a:xfrm>
            <a:off x="5868144" y="2975466"/>
            <a:ext cx="2931226" cy="267856"/>
          </a:xfrm>
          <a:prstGeom prst="bentConnector3">
            <a:avLst>
              <a:gd name="adj1" fmla="val 305"/>
            </a:avLst>
          </a:prstGeom>
          <a:ln w="17780">
            <a:solidFill>
              <a:srgbClr val="8CC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4"/>
          <p:cNvSpPr txBox="1"/>
          <p:nvPr/>
        </p:nvSpPr>
        <p:spPr>
          <a:xfrm>
            <a:off x="5868144" y="5466710"/>
            <a:ext cx="156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Água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Elbow Connector 11"/>
          <p:cNvCxnSpPr/>
          <p:nvPr/>
        </p:nvCxnSpPr>
        <p:spPr>
          <a:xfrm>
            <a:off x="5868144" y="5517232"/>
            <a:ext cx="2931226" cy="267856"/>
          </a:xfrm>
          <a:prstGeom prst="bentConnector3">
            <a:avLst>
              <a:gd name="adj1" fmla="val 305"/>
            </a:avLst>
          </a:prstGeom>
          <a:ln w="17780">
            <a:solidFill>
              <a:srgbClr val="8CC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18453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510328"/>
            <a:ext cx="8275785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organização atual da Tabela Periódica evidencia as semelhanças no comportamento químico dos elementos do mesmo grupo.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2950488"/>
            <a:ext cx="8275785" cy="3214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Clr>
                <a:srgbClr val="8CC65D"/>
              </a:buClr>
              <a:buFont typeface="Wingdings" panose="05000000000000000000" pitchFamily="2" charset="2"/>
              <a:buChar char="Ø"/>
            </a:pP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Propriedades de um </a:t>
            </a: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 </a:t>
            </a:r>
            <a:r>
              <a:rPr lang="pt-PT" sz="1800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(associáveis a átomos)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 atómico, raio atómico, energia de ionização, etc.</a:t>
            </a:r>
          </a:p>
          <a:p>
            <a:pPr marL="285750" indent="-285750" algn="just">
              <a:lnSpc>
                <a:spcPct val="150000"/>
              </a:lnSpc>
              <a:buClr>
                <a:srgbClr val="8CC65D"/>
              </a:buClr>
              <a:buFont typeface="Wingdings" panose="05000000000000000000" pitchFamily="2" charset="2"/>
              <a:buChar char="Ø"/>
            </a:pP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8CC65D"/>
              </a:buClr>
              <a:buFont typeface="Wingdings" panose="05000000000000000000" pitchFamily="2" charset="2"/>
              <a:buChar char="Ø"/>
            </a:pP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Propriedades de substâncias </a:t>
            </a: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elementares </a:t>
            </a:r>
            <a:r>
              <a:rPr lang="pt-PT" sz="1800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(associáveis a substâncias)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ponto de fusão, ponto de ebulição, massa volúmica, etc.</a:t>
            </a:r>
          </a:p>
          <a:p>
            <a:pPr algn="just">
              <a:lnSpc>
                <a:spcPct val="150000"/>
              </a:lnSpc>
            </a:pP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9077440" cy="745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Propriedades  de elementos e de substâncias </a:t>
            </a: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elementares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2372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95536" y="1438320"/>
            <a:ext cx="8275785" cy="1846664"/>
          </a:xfrm>
          <a:prstGeom prst="round2Diag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possivel relacionar algumas das propriedades de substâncias elementares com as semelhanças na configuração eletrónica das orbitais de valência dos respetivos elementos.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67544" y="3212976"/>
            <a:ext cx="8275785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Assim, as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propriedades de elementos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propriedades de substâncias elementares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são distintas, mas relacionáveis.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6560" y="692696"/>
            <a:ext cx="9077440" cy="745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Propriedades  de elementos e de substâncias </a:t>
            </a: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elementares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38068" y="4437112"/>
            <a:ext cx="8275785" cy="163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semelhança de propriedades de elementos é maior entre elementos do mesmo grupo, do que entre elementos do mesmo período.</a:t>
            </a:r>
          </a:p>
        </p:txBody>
      </p:sp>
    </p:spTree>
    <p:extLst>
      <p:ext uri="{BB962C8B-B14F-4D97-AF65-F5344CB8AC3E}">
        <p14:creationId xmlns:p14="http://schemas.microsoft.com/office/powerpoint/2010/main" val="274540710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5</a:t>
            </a:fld>
            <a:endParaRPr lang="pt-PT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50658"/>
              </p:ext>
            </p:extLst>
          </p:nvPr>
        </p:nvGraphicFramePr>
        <p:xfrm>
          <a:off x="528919" y="1556792"/>
          <a:ext cx="8352928" cy="484559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84175"/>
                <a:gridCol w="3384376"/>
                <a:gridCol w="3384377"/>
              </a:tblGrid>
              <a:tr h="1114809">
                <a:tc rowSpan="4"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Metais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alcalinos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Elementos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Substâncias elementares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5334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Grupo 1 – metais alcalinos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EB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Família dos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metais alcalinos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7EBD1"/>
                    </a:solidFill>
                  </a:tcPr>
                </a:tc>
              </a:tr>
              <a:tr h="1658141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3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 – 1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  <a:p>
                      <a:pPr algn="l"/>
                      <a:r>
                        <a:rPr lang="pt-PT" sz="160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 – 1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  <a:p>
                      <a:pPr algn="l"/>
                      <a:r>
                        <a:rPr lang="pt-PT" sz="160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1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pt-PT" sz="1600" baseline="30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691546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São elementos metálicos;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Têm 1 eletrão de valência;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Quando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ionizados formam iões monopositivos.</a:t>
                      </a:r>
                      <a:endParaRPr lang="pt-PT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EBD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São metais;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Oxidam muito facilmente;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Muito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reativos em contato com a água e originam soluções básicas.</a:t>
                      </a:r>
                      <a:endParaRPr lang="pt-PT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7EBD1"/>
                    </a:solidFill>
                  </a:tcPr>
                </a:tc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66560" y="692696"/>
            <a:ext cx="9185960" cy="45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Comparação entre as propriedades </a:t>
            </a:r>
            <a:r>
              <a:rPr lang="pt-P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elementos e de substâncias elementares</a:t>
            </a:r>
            <a:endParaRPr lang="pt-PT" sz="18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855088" y="4098558"/>
            <a:ext cx="7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 (s)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724128" y="3210830"/>
            <a:ext cx="1048221" cy="955454"/>
            <a:chOff x="5724128" y="3210830"/>
            <a:chExt cx="1048221" cy="9554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9FCF4"/>
                </a:clrFrom>
                <a:clrTo>
                  <a:srgbClr val="F9FC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65" r="11086"/>
            <a:stretch/>
          </p:blipFill>
          <p:spPr bwMode="auto">
            <a:xfrm>
              <a:off x="5724128" y="3331721"/>
              <a:ext cx="940066" cy="83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ângulo 7"/>
            <p:cNvSpPr/>
            <p:nvPr/>
          </p:nvSpPr>
          <p:spPr>
            <a:xfrm>
              <a:off x="6632295" y="3210830"/>
              <a:ext cx="14005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9FCF4"/>
              </a:clrFrom>
              <a:clrTo>
                <a:srgbClr val="F9F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2" r="11597"/>
          <a:stretch/>
        </p:blipFill>
        <p:spPr bwMode="auto">
          <a:xfrm>
            <a:off x="6823789" y="3338830"/>
            <a:ext cx="900985" cy="82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861684" y="4098558"/>
            <a:ext cx="874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(s)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CF4"/>
              </a:clrFrom>
              <a:clrTo>
                <a:srgbClr val="F9F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6"/>
          <a:stretch/>
        </p:blipFill>
        <p:spPr bwMode="auto">
          <a:xfrm>
            <a:off x="7884368" y="3379248"/>
            <a:ext cx="1066800" cy="73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980548" y="4098558"/>
            <a:ext cx="874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(s)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0108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864021"/>
              </p:ext>
            </p:extLst>
          </p:nvPr>
        </p:nvGraphicFramePr>
        <p:xfrm>
          <a:off x="525662" y="1453912"/>
          <a:ext cx="8438826" cy="490473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26058"/>
                <a:gridCol w="3514503"/>
                <a:gridCol w="3398265"/>
              </a:tblGrid>
              <a:tr h="1130324">
                <a:tc rowSpan="4"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Metais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alcalino-terrosos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Elementos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Substâncias elementares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874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Grupo 2 – metais alcalino</a:t>
                      </a:r>
                      <a:r>
                        <a:rPr lang="pt-PT" sz="1600" baseline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terrosos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EB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Família dos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metais alcalinos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terrosos</a:t>
                      </a:r>
                      <a:endParaRPr lang="pt-PT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7EBD1"/>
                    </a:solidFill>
                  </a:tcPr>
                </a:tc>
              </a:tr>
              <a:tr h="1461964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4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1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  <a:p>
                      <a:pPr algn="l"/>
                      <a:r>
                        <a:rPr lang="pt-PT" sz="160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1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  <a:p>
                      <a:pPr algn="l"/>
                      <a:r>
                        <a:rPr lang="pt-PT" sz="160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1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683711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São elementos metálicos;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Têm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eletrões de valência;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Quando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ionizados formam iões dipositivos.</a:t>
                      </a:r>
                      <a:endParaRPr lang="pt-PT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EBD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São metais;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Oxidam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facilmente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Reagem 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 a água e originam soluções básicas.</a:t>
                      </a:r>
                      <a:endParaRPr lang="pt-PT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7EBD1"/>
                    </a:solidFill>
                  </a:tcPr>
                </a:tc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66560" y="692696"/>
            <a:ext cx="9185960" cy="45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Comparação entre as propriedades </a:t>
            </a:r>
            <a:r>
              <a:rPr lang="pt-P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elementos e de substâncias elementares</a:t>
            </a:r>
            <a:endParaRPr lang="pt-PT" sz="18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608027" y="3357341"/>
            <a:ext cx="1066800" cy="893337"/>
            <a:chOff x="5790439" y="3253362"/>
            <a:chExt cx="1066800" cy="8933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9FCF4"/>
                </a:clrFrom>
                <a:clrTo>
                  <a:srgbClr val="F9FC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4" t="14885" r="534" b="-561"/>
            <a:stretch/>
          </p:blipFill>
          <p:spPr bwMode="auto">
            <a:xfrm>
              <a:off x="5790439" y="3289825"/>
              <a:ext cx="1066800" cy="85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ângulo 7"/>
            <p:cNvSpPr/>
            <p:nvPr/>
          </p:nvSpPr>
          <p:spPr>
            <a:xfrm>
              <a:off x="6674827" y="3253362"/>
              <a:ext cx="14005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7845360" y="3356992"/>
            <a:ext cx="1107523" cy="894035"/>
            <a:chOff x="7812360" y="3210530"/>
            <a:chExt cx="1107523" cy="89403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9FCF4"/>
                </a:clrFrom>
                <a:clrTo>
                  <a:srgbClr val="F9FC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14"/>
            <a:stretch/>
          </p:blipFill>
          <p:spPr bwMode="auto">
            <a:xfrm>
              <a:off x="7812360" y="3253362"/>
              <a:ext cx="1095375" cy="85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ângulo 10"/>
            <p:cNvSpPr/>
            <p:nvPr/>
          </p:nvSpPr>
          <p:spPr>
            <a:xfrm>
              <a:off x="8703883" y="3210530"/>
              <a:ext cx="216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CF5"/>
              </a:clrFrom>
              <a:clrTo>
                <a:srgbClr val="F9F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59" y="3482015"/>
            <a:ext cx="1228070" cy="64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5855087" y="4245020"/>
            <a:ext cx="819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(s)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861684" y="4245020"/>
            <a:ext cx="874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 (s)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980548" y="4245020"/>
            <a:ext cx="874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 (s)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9567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7</a:t>
            </a:fld>
            <a:endParaRPr lang="pt-PT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788163"/>
              </p:ext>
            </p:extLst>
          </p:nvPr>
        </p:nvGraphicFramePr>
        <p:xfrm>
          <a:off x="539552" y="1556792"/>
          <a:ext cx="8424936" cy="48245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72093"/>
                <a:gridCol w="3717098"/>
                <a:gridCol w="3035745"/>
              </a:tblGrid>
              <a:tr h="1080120">
                <a:tc rowSpan="4"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Halogéneos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Elementos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Substâncias elementares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0405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Grupo 17 – halogéneos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EB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Família dos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halogéneos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7EBD1"/>
                    </a:solidFill>
                  </a:tcPr>
                </a:tc>
              </a:tr>
              <a:tr h="1421357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1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pt-PT" sz="1600" i="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  <a:p>
                      <a:pPr algn="l"/>
                      <a:endParaRPr lang="pt-PT" sz="1600" baseline="30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/>
                      <a:r>
                        <a:rPr lang="pt-PT" sz="160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pt-PT" sz="16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ℓ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1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pt-PT" sz="1600" i="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pt-PT" sz="1600" baseline="30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819003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São elementos não metálicos;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pt-PT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Têm 7 eletrões de valência;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Ionizam-se formando 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iões mononegativos.</a:t>
                      </a:r>
                      <a:endParaRPr lang="pt-PT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EBD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São não metais;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Muito reativos;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Formam sais com facilidade</a:t>
                      </a: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7EBD1"/>
                    </a:solidFill>
                  </a:tcPr>
                </a:tc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66560" y="692696"/>
            <a:ext cx="9185960" cy="45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Comparação entre as propriedades </a:t>
            </a:r>
            <a:r>
              <a:rPr lang="pt-P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elementos e de substâncias elementares</a:t>
            </a:r>
            <a:endParaRPr lang="pt-PT" sz="18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291364" y="3254168"/>
            <a:ext cx="1095375" cy="869638"/>
            <a:chOff x="6012160" y="3228925"/>
            <a:chExt cx="1095375" cy="86963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CF4"/>
                </a:clrFrom>
                <a:clrTo>
                  <a:srgbClr val="F9FC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279413"/>
              <a:ext cx="1095375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ângulo 6"/>
            <p:cNvSpPr/>
            <p:nvPr/>
          </p:nvSpPr>
          <p:spPr>
            <a:xfrm>
              <a:off x="6845925" y="3228925"/>
              <a:ext cx="216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596361" y="3207975"/>
            <a:ext cx="908012" cy="962025"/>
            <a:chOff x="7812361" y="3207975"/>
            <a:chExt cx="908012" cy="9620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9FCF4"/>
                </a:clrFrom>
                <a:clrTo>
                  <a:srgbClr val="F9FC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55"/>
            <a:stretch/>
          </p:blipFill>
          <p:spPr bwMode="auto">
            <a:xfrm>
              <a:off x="7812361" y="3207975"/>
              <a:ext cx="800012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ângulo 9"/>
            <p:cNvSpPr/>
            <p:nvPr/>
          </p:nvSpPr>
          <p:spPr>
            <a:xfrm>
              <a:off x="8504373" y="3293194"/>
              <a:ext cx="216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6560573" y="4149080"/>
            <a:ext cx="96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PT" sz="1600" dirty="0" smtClean="0">
                <a:latin typeface="Brush Script MT" panose="030608020404060703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pt-PT" sz="16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(g)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668344" y="41490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pt-PT" sz="16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(g)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235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8</a:t>
            </a:fld>
            <a:endParaRPr lang="pt-PT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306726"/>
              </p:ext>
            </p:extLst>
          </p:nvPr>
        </p:nvGraphicFramePr>
        <p:xfrm>
          <a:off x="323528" y="1556792"/>
          <a:ext cx="8424936" cy="466165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38978"/>
                <a:gridCol w="3257873"/>
                <a:gridCol w="3628085"/>
              </a:tblGrid>
              <a:tr h="1080120">
                <a:tc rowSpan="4"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Gases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nobres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Elementos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Substâncias elementares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48054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Grupo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gases nobres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EB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Família dos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gases nobres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7EBD1"/>
                    </a:solidFill>
                  </a:tcPr>
                </a:tc>
              </a:tr>
              <a:tr h="144016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60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pt-PT" sz="160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1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  <a:p>
                      <a:pPr algn="l"/>
                      <a:r>
                        <a:rPr lang="pt-PT" sz="160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1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  <a:p>
                      <a:pPr algn="l"/>
                      <a:r>
                        <a:rPr lang="pt-PT" sz="1600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1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  <a:r>
                        <a:rPr lang="pt-PT" sz="16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pt-PT" sz="16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1660828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Níveis de energia totalmente preenchidos;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Não formam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iões</a:t>
                      </a:r>
                      <a:endParaRPr lang="pt-PT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7EBD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São gases;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Baixa reatividade;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Têm grande estabilidade química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pt-PT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7EBD1"/>
                    </a:solidFill>
                  </a:tcPr>
                </a:tc>
              </a:tr>
            </a:tbl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9185960" cy="45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Comparação entre as propriedades </a:t>
            </a:r>
            <a:r>
              <a:rPr lang="pt-P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elementos e de substâncias elementares</a:t>
            </a:r>
            <a:endParaRPr lang="pt-PT" sz="18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FCF4"/>
              </a:clrFrom>
              <a:clrTo>
                <a:srgbClr val="F9F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7" b="-1"/>
          <a:stretch/>
        </p:blipFill>
        <p:spPr bwMode="auto">
          <a:xfrm>
            <a:off x="5148064" y="3161286"/>
            <a:ext cx="1929542" cy="6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CF4"/>
              </a:clrFrom>
              <a:clrTo>
                <a:srgbClr val="F9F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67" y="3117768"/>
            <a:ext cx="1300589" cy="75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CF4"/>
              </a:clrFrom>
              <a:clrTo>
                <a:srgbClr val="F9F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17" y="3540183"/>
            <a:ext cx="651321" cy="97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596818" y="3686747"/>
            <a:ext cx="96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(g)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713579" y="3686747"/>
            <a:ext cx="96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t-PT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(g)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352661" y="4172760"/>
            <a:ext cx="96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 (g)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7850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72679" y="1581105"/>
            <a:ext cx="8214121" cy="42961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PT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metais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apresentam baixas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energias de ionização, pelo que perdem facilmente </a:t>
            </a:r>
            <a:r>
              <a:rPr lang="pt-P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originando iões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positivos estáveis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PT" sz="18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</a:t>
            </a:r>
            <a:r>
              <a:rPr lang="pt-PT" sz="1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metais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conjugam carga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nuclear elevada com raio atómico reduzido. Assim, têm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tendência para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captar </a:t>
            </a:r>
            <a:r>
              <a:rPr lang="pt-P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formando iões negativos estáveis.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 de iões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4545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726</Words>
  <Application>Microsoft Office PowerPoint</Application>
  <PresentationFormat>Apresentação no Ecrã (4:3)</PresentationFormat>
  <Paragraphs>133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9" baseType="lpstr">
      <vt:lpstr>Arial</vt:lpstr>
      <vt:lpstr>Calibri</vt:lpstr>
      <vt:lpstr>Verdana</vt:lpstr>
      <vt:lpstr>Brush Script MT</vt:lpstr>
      <vt:lpstr>Wingdings</vt:lpstr>
      <vt:lpstr>Cambria Math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Vânia Guedes</cp:lastModifiedBy>
  <cp:revision>185</cp:revision>
  <dcterms:created xsi:type="dcterms:W3CDTF">2015-02-06T10:27:32Z</dcterms:created>
  <dcterms:modified xsi:type="dcterms:W3CDTF">2015-10-26T10:14:26Z</dcterms:modified>
</cp:coreProperties>
</file>