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00" r:id="rId4"/>
    <p:sldId id="305" r:id="rId5"/>
    <p:sldId id="306" r:id="rId6"/>
    <p:sldId id="303" r:id="rId7"/>
    <p:sldId id="304" r:id="rId8"/>
    <p:sldId id="307" r:id="rId9"/>
    <p:sldId id="308" r:id="rId10"/>
    <p:sldId id="285" r:id="rId11"/>
    <p:sldId id="309" r:id="rId12"/>
    <p:sldId id="311" r:id="rId13"/>
    <p:sldId id="31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ADE"/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72" y="-9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E5CE530F-07D5-41BB-957A-73630FD9B9E5}" type="presOf" srcId="{CCD2558B-DA0F-4629-AEFA-821E258C3400}" destId="{A6BC6A91-A0CC-4B87-AD1E-447B986786CE}" srcOrd="1" destOrd="0" presId="urn:microsoft.com/office/officeart/2005/8/layout/hierarchy2"/>
    <dgm:cxn modelId="{4BE415E4-9C3C-4385-875F-FC9B9F327212}" type="presOf" srcId="{CCD2558B-DA0F-4629-AEFA-821E258C3400}" destId="{6184AF6A-7F89-4100-864A-01A629FC4E3B}" srcOrd="0" destOrd="0" presId="urn:microsoft.com/office/officeart/2005/8/layout/hierarchy2"/>
    <dgm:cxn modelId="{EA68E3E7-3486-4CE8-AF5C-978CA4C33A04}" type="presOf" srcId="{F0D9B81B-E2A4-4936-AADD-C8C590D7DDF9}" destId="{ED06775B-C05B-4F52-85F4-723EC0D3FC92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A4AFCE61-54BB-44AC-9531-74F51A6D5655}" type="presOf" srcId="{E0E750D1-D452-432B-ACB5-E7382B97804E}" destId="{C55E2C10-60CF-4919-9AB8-2D749CE3A27B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61FA99C6-5D1D-402B-92BF-7062F6C25CB1}" type="presOf" srcId="{757D3EA7-6346-41BE-A086-6F90B80FA637}" destId="{83683A91-5628-4DF9-BF5C-EE77060E9699}" srcOrd="1" destOrd="0" presId="urn:microsoft.com/office/officeart/2005/8/layout/hierarchy2"/>
    <dgm:cxn modelId="{50F5814B-CDC1-441E-B4BA-5B70F8C26C6D}" type="presOf" srcId="{B55B8D56-2E24-4B21-A2B2-1E76FBC773E5}" destId="{B5AF3C0A-1B3A-468A-9C16-77B36933D7D3}" srcOrd="1" destOrd="0" presId="urn:microsoft.com/office/officeart/2005/8/layout/hierarchy2"/>
    <dgm:cxn modelId="{16C0A445-9142-4999-8A7D-E46C344175CF}" type="presOf" srcId="{B55B8D56-2E24-4B21-A2B2-1E76FBC773E5}" destId="{C75B6231-F8C7-4BE5-80D1-624CA71619FB}" srcOrd="0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125D1BF1-F043-43D3-8538-2EF3B71AD812}" type="presOf" srcId="{24E7EB8F-2595-445B-B7AA-D2E26353DFE5}" destId="{F6E150F9-A420-41FD-82F8-21CD794A2E03}" srcOrd="1" destOrd="0" presId="urn:microsoft.com/office/officeart/2005/8/layout/hierarchy2"/>
    <dgm:cxn modelId="{5E288C99-321F-4E76-AD86-BE0887D68A9B}" type="presOf" srcId="{BB0398E8-C09C-44BE-A6D0-B242B09F4870}" destId="{49378854-C964-4ACF-A646-D8B478005D8D}" srcOrd="0" destOrd="0" presId="urn:microsoft.com/office/officeart/2005/8/layout/hierarchy2"/>
    <dgm:cxn modelId="{6ACDE602-6F25-490B-A2E8-98D148B2F66E}" type="presOf" srcId="{0B900678-07A7-4F04-ACBD-E22283A5B1B9}" destId="{F91B4A00-96B4-4348-8DB3-D96F4136958F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81BEB7F9-898E-4329-8FF6-C4527970018B}" type="presOf" srcId="{D9137D77-2160-4FDD-85A1-9766C98F638A}" destId="{6F88F1BF-6E28-45A2-AD2F-DC05321F9C04}" srcOrd="0" destOrd="0" presId="urn:microsoft.com/office/officeart/2005/8/layout/hierarchy2"/>
    <dgm:cxn modelId="{1D63DE92-D802-4A62-8CCF-6C588AA97D4F}" type="presOf" srcId="{17D75FA5-4602-453D-AE4E-F333D06E71A3}" destId="{7DB94574-87F0-4B0B-905F-45DF5D31859C}" srcOrd="1" destOrd="0" presId="urn:microsoft.com/office/officeart/2005/8/layout/hierarchy2"/>
    <dgm:cxn modelId="{A570DF4F-4B41-4D6C-9E38-AA3F06269211}" type="presOf" srcId="{B7302DC9-1FD6-45F4-984E-A06474D8BC7E}" destId="{34B71C7A-87EC-4638-B542-CF4E179257F3}" srcOrd="0" destOrd="0" presId="urn:microsoft.com/office/officeart/2005/8/layout/hierarchy2"/>
    <dgm:cxn modelId="{B3067DD5-E7E4-437A-A5B0-1F89296792B6}" type="presOf" srcId="{FFB099A8-5D36-4869-96CD-F2331D917D42}" destId="{B152E0F9-F944-4DE3-B218-55B120168CE9}" srcOrd="1" destOrd="0" presId="urn:microsoft.com/office/officeart/2005/8/layout/hierarchy2"/>
    <dgm:cxn modelId="{3F0D4DE7-AA97-429A-A517-AD062DFCB806}" type="presOf" srcId="{535DC6FA-C58E-49B0-BF2A-B096E08F1DF2}" destId="{B6B49ADD-FCE6-440F-8580-C951E4A62821}" srcOrd="0" destOrd="0" presId="urn:microsoft.com/office/officeart/2005/8/layout/hierarchy2"/>
    <dgm:cxn modelId="{048416EB-5948-4D06-A8AB-757FCECE98F9}" type="presOf" srcId="{2F460F9D-3CFF-42F9-9726-FD8093A4C543}" destId="{0E1B035F-50E0-4301-A968-B6556CFE4CB4}" srcOrd="0" destOrd="0" presId="urn:microsoft.com/office/officeart/2005/8/layout/hierarchy2"/>
    <dgm:cxn modelId="{E6770733-6D4D-4013-B07F-78BEBDBAF546}" type="presOf" srcId="{FFB099A8-5D36-4869-96CD-F2331D917D42}" destId="{91F7B48C-F831-41D2-8069-366A8A72E755}" srcOrd="0" destOrd="0" presId="urn:microsoft.com/office/officeart/2005/8/layout/hierarchy2"/>
    <dgm:cxn modelId="{144ADEF9-E93C-4005-989A-EB9E58E0FB30}" type="presOf" srcId="{6F0D3E63-9648-4981-BDCB-24514DB87504}" destId="{7A6EC323-8F2B-4331-B346-929B945B4F5F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A6947C64-18D6-474A-BA5A-C9AD57F6981B}" type="presOf" srcId="{71A1FE32-250C-46BF-87BC-B4A03C42B8EE}" destId="{7252B3E8-24E4-456F-9567-EF739245A486}" srcOrd="1" destOrd="0" presId="urn:microsoft.com/office/officeart/2005/8/layout/hierarchy2"/>
    <dgm:cxn modelId="{56B38303-FBA1-433D-95CC-FEBCA4EE22E6}" type="presOf" srcId="{24E7EB8F-2595-445B-B7AA-D2E26353DFE5}" destId="{44DCCB58-C7CF-4DC3-98DF-C9F73842E14D}" srcOrd="0" destOrd="0" presId="urn:microsoft.com/office/officeart/2005/8/layout/hierarchy2"/>
    <dgm:cxn modelId="{05FA6CC7-A650-4E0F-9B4E-284F5C3A2B5B}" type="presOf" srcId="{A439679A-DE94-4BF4-956A-64E402421D41}" destId="{82B2470F-749C-423B-80F7-415BDA838885}" srcOrd="0" destOrd="0" presId="urn:microsoft.com/office/officeart/2005/8/layout/hierarchy2"/>
    <dgm:cxn modelId="{91093CF1-3660-477E-9983-49479F0F0B58}" type="presOf" srcId="{FF0AFD65-FBDC-40F2-ADF1-6C8874AADBEE}" destId="{195F5AD5-D45F-403F-9EF9-E9B4A1638360}" srcOrd="1" destOrd="0" presId="urn:microsoft.com/office/officeart/2005/8/layout/hierarchy2"/>
    <dgm:cxn modelId="{9904B05D-C63E-4877-B839-CA785CF5ABA9}" type="presOf" srcId="{71A1FE32-250C-46BF-87BC-B4A03C42B8EE}" destId="{3E473F5E-165F-49AD-A430-798F84288EAD}" srcOrd="0" destOrd="0" presId="urn:microsoft.com/office/officeart/2005/8/layout/hierarchy2"/>
    <dgm:cxn modelId="{F883751C-7CA7-4900-8DDD-A703A59DC9C3}" type="presOf" srcId="{17D75FA5-4602-453D-AE4E-F333D06E71A3}" destId="{92189561-8822-4893-8708-278D12EE43DA}" srcOrd="0" destOrd="0" presId="urn:microsoft.com/office/officeart/2005/8/layout/hierarchy2"/>
    <dgm:cxn modelId="{B288EEE6-14E3-410C-8DBF-F7A518EA04D7}" type="presOf" srcId="{FF0AFD65-FBDC-40F2-ADF1-6C8874AADBEE}" destId="{2479EF9A-6F3F-432E-BC1B-053FFE61617C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6CC2BF1F-3820-4370-949D-5A7AC8D363E5}" type="presOf" srcId="{757D3EA7-6346-41BE-A086-6F90B80FA637}" destId="{061DE018-14E8-487E-86A3-9BFF86F91F13}" srcOrd="0" destOrd="0" presId="urn:microsoft.com/office/officeart/2005/8/layout/hierarchy2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2C9FEC2A-8988-43DF-B123-6C4CD205CEC2}" type="presParOf" srcId="{6F88F1BF-6E28-45A2-AD2F-DC05321F9C04}" destId="{5B224753-A06A-40F3-BBC6-4383835AA19A}" srcOrd="0" destOrd="0" presId="urn:microsoft.com/office/officeart/2005/8/layout/hierarchy2"/>
    <dgm:cxn modelId="{B76A82D5-BAF0-4CA0-A608-3816B3B273C8}" type="presParOf" srcId="{5B224753-A06A-40F3-BBC6-4383835AA19A}" destId="{82B2470F-749C-423B-80F7-415BDA838885}" srcOrd="0" destOrd="0" presId="urn:microsoft.com/office/officeart/2005/8/layout/hierarchy2"/>
    <dgm:cxn modelId="{815AE3E6-203A-458B-9FB2-6109A4EF07EE}" type="presParOf" srcId="{5B224753-A06A-40F3-BBC6-4383835AA19A}" destId="{24722D45-2DED-447F-A147-E5E44FAB137A}" srcOrd="1" destOrd="0" presId="urn:microsoft.com/office/officeart/2005/8/layout/hierarchy2"/>
    <dgm:cxn modelId="{ECAE66ED-AB90-412B-8559-7590AAF5B1BD}" type="presParOf" srcId="{24722D45-2DED-447F-A147-E5E44FAB137A}" destId="{92189561-8822-4893-8708-278D12EE43DA}" srcOrd="0" destOrd="0" presId="urn:microsoft.com/office/officeart/2005/8/layout/hierarchy2"/>
    <dgm:cxn modelId="{F18A5318-D7F6-4D60-973C-A50CABADEDBC}" type="presParOf" srcId="{92189561-8822-4893-8708-278D12EE43DA}" destId="{7DB94574-87F0-4B0B-905F-45DF5D31859C}" srcOrd="0" destOrd="0" presId="urn:microsoft.com/office/officeart/2005/8/layout/hierarchy2"/>
    <dgm:cxn modelId="{6671FFD1-B859-4527-B287-941E99A1909F}" type="presParOf" srcId="{24722D45-2DED-447F-A147-E5E44FAB137A}" destId="{4D5296F5-3990-45FD-B045-C72D0CB4DB4F}" srcOrd="1" destOrd="0" presId="urn:microsoft.com/office/officeart/2005/8/layout/hierarchy2"/>
    <dgm:cxn modelId="{DB6C7946-77E8-4092-AE97-D61CAFBA1D35}" type="presParOf" srcId="{4D5296F5-3990-45FD-B045-C72D0CB4DB4F}" destId="{F91B4A00-96B4-4348-8DB3-D96F4136958F}" srcOrd="0" destOrd="0" presId="urn:microsoft.com/office/officeart/2005/8/layout/hierarchy2"/>
    <dgm:cxn modelId="{22BBD562-3A18-4DAA-94C9-61AE4CB99238}" type="presParOf" srcId="{4D5296F5-3990-45FD-B045-C72D0CB4DB4F}" destId="{C885C712-91EA-41AC-AEC2-2526E3E119FD}" srcOrd="1" destOrd="0" presId="urn:microsoft.com/office/officeart/2005/8/layout/hierarchy2"/>
    <dgm:cxn modelId="{092F99E2-2BC4-43EC-A26D-21877844773B}" type="presParOf" srcId="{C885C712-91EA-41AC-AEC2-2526E3E119FD}" destId="{44DCCB58-C7CF-4DC3-98DF-C9F73842E14D}" srcOrd="0" destOrd="0" presId="urn:microsoft.com/office/officeart/2005/8/layout/hierarchy2"/>
    <dgm:cxn modelId="{B61842FE-78FF-4311-985D-8431400E823B}" type="presParOf" srcId="{44DCCB58-C7CF-4DC3-98DF-C9F73842E14D}" destId="{F6E150F9-A420-41FD-82F8-21CD794A2E03}" srcOrd="0" destOrd="0" presId="urn:microsoft.com/office/officeart/2005/8/layout/hierarchy2"/>
    <dgm:cxn modelId="{EF490306-CE1F-4672-9E07-9DAD71F595A2}" type="presParOf" srcId="{C885C712-91EA-41AC-AEC2-2526E3E119FD}" destId="{6F572645-8573-4B8A-A85E-2BC3BFF36679}" srcOrd="1" destOrd="0" presId="urn:microsoft.com/office/officeart/2005/8/layout/hierarchy2"/>
    <dgm:cxn modelId="{A2C23F2B-F956-450D-8242-62FB18D2DC3A}" type="presParOf" srcId="{6F572645-8573-4B8A-A85E-2BC3BFF36679}" destId="{34B71C7A-87EC-4638-B542-CF4E179257F3}" srcOrd="0" destOrd="0" presId="urn:microsoft.com/office/officeart/2005/8/layout/hierarchy2"/>
    <dgm:cxn modelId="{7DA16278-06E7-4A65-9820-5B6954AD7C94}" type="presParOf" srcId="{6F572645-8573-4B8A-A85E-2BC3BFF36679}" destId="{30A860D2-6BEF-4CA2-BE38-56CDBA3708C7}" srcOrd="1" destOrd="0" presId="urn:microsoft.com/office/officeart/2005/8/layout/hierarchy2"/>
    <dgm:cxn modelId="{F1BAB9A7-3A5D-4033-90DB-B0D304A4D248}" type="presParOf" srcId="{30A860D2-6BEF-4CA2-BE38-56CDBA3708C7}" destId="{2479EF9A-6F3F-432E-BC1B-053FFE61617C}" srcOrd="0" destOrd="0" presId="urn:microsoft.com/office/officeart/2005/8/layout/hierarchy2"/>
    <dgm:cxn modelId="{4B9C3393-DC21-4696-9E17-E0EFFD86BFBE}" type="presParOf" srcId="{2479EF9A-6F3F-432E-BC1B-053FFE61617C}" destId="{195F5AD5-D45F-403F-9EF9-E9B4A1638360}" srcOrd="0" destOrd="0" presId="urn:microsoft.com/office/officeart/2005/8/layout/hierarchy2"/>
    <dgm:cxn modelId="{5D9FF54E-94C3-4757-9871-7D4D95498838}" type="presParOf" srcId="{30A860D2-6BEF-4CA2-BE38-56CDBA3708C7}" destId="{EF0487B7-0EA9-48BB-8E56-DEA608CE94D9}" srcOrd="1" destOrd="0" presId="urn:microsoft.com/office/officeart/2005/8/layout/hierarchy2"/>
    <dgm:cxn modelId="{28634575-E90A-4B81-9878-0F5EB1EA3D11}" type="presParOf" srcId="{EF0487B7-0EA9-48BB-8E56-DEA608CE94D9}" destId="{49378854-C964-4ACF-A646-D8B478005D8D}" srcOrd="0" destOrd="0" presId="urn:microsoft.com/office/officeart/2005/8/layout/hierarchy2"/>
    <dgm:cxn modelId="{6AA88DD7-7DB2-41B8-A766-8633273BFBFD}" type="presParOf" srcId="{EF0487B7-0EA9-48BB-8E56-DEA608CE94D9}" destId="{CDDB5195-DA09-4FEB-9AFB-B6DDB76CB25B}" srcOrd="1" destOrd="0" presId="urn:microsoft.com/office/officeart/2005/8/layout/hierarchy2"/>
    <dgm:cxn modelId="{BAAA2C95-5819-4EA3-9B60-10A7DBB92707}" type="presParOf" srcId="{C885C712-91EA-41AC-AEC2-2526E3E119FD}" destId="{C75B6231-F8C7-4BE5-80D1-624CA71619FB}" srcOrd="2" destOrd="0" presId="urn:microsoft.com/office/officeart/2005/8/layout/hierarchy2"/>
    <dgm:cxn modelId="{AB153049-93E2-4CF7-ADE4-1EACE25B61BA}" type="presParOf" srcId="{C75B6231-F8C7-4BE5-80D1-624CA71619FB}" destId="{B5AF3C0A-1B3A-468A-9C16-77B36933D7D3}" srcOrd="0" destOrd="0" presId="urn:microsoft.com/office/officeart/2005/8/layout/hierarchy2"/>
    <dgm:cxn modelId="{919AAB9A-7F1B-45F4-AB4A-1F858963869B}" type="presParOf" srcId="{C885C712-91EA-41AC-AEC2-2526E3E119FD}" destId="{7015E238-51D2-4671-B93A-8370C16557B1}" srcOrd="3" destOrd="0" presId="urn:microsoft.com/office/officeart/2005/8/layout/hierarchy2"/>
    <dgm:cxn modelId="{6C57D4A8-BD0A-402F-AA57-F0FDAE3399FE}" type="presParOf" srcId="{7015E238-51D2-4671-B93A-8370C16557B1}" destId="{C55E2C10-60CF-4919-9AB8-2D749CE3A27B}" srcOrd="0" destOrd="0" presId="urn:microsoft.com/office/officeart/2005/8/layout/hierarchy2"/>
    <dgm:cxn modelId="{925EC9FD-2109-4EE5-965F-063BCE6E40AE}" type="presParOf" srcId="{7015E238-51D2-4671-B93A-8370C16557B1}" destId="{987EE947-7550-4356-BF1D-77900DDA5D89}" srcOrd="1" destOrd="0" presId="urn:microsoft.com/office/officeart/2005/8/layout/hierarchy2"/>
    <dgm:cxn modelId="{F7FC7D20-1697-4B2E-9F77-406D0D6939F2}" type="presParOf" srcId="{987EE947-7550-4356-BF1D-77900DDA5D89}" destId="{3E473F5E-165F-49AD-A430-798F84288EAD}" srcOrd="0" destOrd="0" presId="urn:microsoft.com/office/officeart/2005/8/layout/hierarchy2"/>
    <dgm:cxn modelId="{6CCF001F-7F60-48B5-8A54-C73E818216C6}" type="presParOf" srcId="{3E473F5E-165F-49AD-A430-798F84288EAD}" destId="{7252B3E8-24E4-456F-9567-EF739245A486}" srcOrd="0" destOrd="0" presId="urn:microsoft.com/office/officeart/2005/8/layout/hierarchy2"/>
    <dgm:cxn modelId="{8FE0E607-8240-4584-A132-3C9FFFCC8E2B}" type="presParOf" srcId="{987EE947-7550-4356-BF1D-77900DDA5D89}" destId="{22CBBE8C-3131-40F3-8D36-AE5B1433D4C8}" srcOrd="1" destOrd="0" presId="urn:microsoft.com/office/officeart/2005/8/layout/hierarchy2"/>
    <dgm:cxn modelId="{8829C00A-7B2D-45E6-B8C2-EE853A339E34}" type="presParOf" srcId="{22CBBE8C-3131-40F3-8D36-AE5B1433D4C8}" destId="{ED06775B-C05B-4F52-85F4-723EC0D3FC92}" srcOrd="0" destOrd="0" presId="urn:microsoft.com/office/officeart/2005/8/layout/hierarchy2"/>
    <dgm:cxn modelId="{D34A427C-5D23-4B74-B754-FA1D542FC4DC}" type="presParOf" srcId="{22CBBE8C-3131-40F3-8D36-AE5B1433D4C8}" destId="{4A988E57-1F5B-44D8-861A-68F216E25384}" srcOrd="1" destOrd="0" presId="urn:microsoft.com/office/officeart/2005/8/layout/hierarchy2"/>
    <dgm:cxn modelId="{5B57F540-40F2-4BC1-97F9-433483E927F0}" type="presParOf" srcId="{24722D45-2DED-447F-A147-E5E44FAB137A}" destId="{91F7B48C-F831-41D2-8069-366A8A72E755}" srcOrd="2" destOrd="0" presId="urn:microsoft.com/office/officeart/2005/8/layout/hierarchy2"/>
    <dgm:cxn modelId="{83EE850F-F74A-4DDB-B964-C02D4297BF9C}" type="presParOf" srcId="{91F7B48C-F831-41D2-8069-366A8A72E755}" destId="{B152E0F9-F944-4DE3-B218-55B120168CE9}" srcOrd="0" destOrd="0" presId="urn:microsoft.com/office/officeart/2005/8/layout/hierarchy2"/>
    <dgm:cxn modelId="{207D1CB8-6E81-4084-9AB5-79ED0C6B1B77}" type="presParOf" srcId="{24722D45-2DED-447F-A147-E5E44FAB137A}" destId="{5E989543-4A37-4203-81FB-C4D06C9280A8}" srcOrd="3" destOrd="0" presId="urn:microsoft.com/office/officeart/2005/8/layout/hierarchy2"/>
    <dgm:cxn modelId="{518ECA44-11B3-4542-AA0B-2C635F687083}" type="presParOf" srcId="{5E989543-4A37-4203-81FB-C4D06C9280A8}" destId="{7A6EC323-8F2B-4331-B346-929B945B4F5F}" srcOrd="0" destOrd="0" presId="urn:microsoft.com/office/officeart/2005/8/layout/hierarchy2"/>
    <dgm:cxn modelId="{DCA21F6B-3C74-45D3-A5BB-D8243FE2BD2D}" type="presParOf" srcId="{5E989543-4A37-4203-81FB-C4D06C9280A8}" destId="{5F666D6B-03EE-407D-92FB-77594ECBE63D}" srcOrd="1" destOrd="0" presId="urn:microsoft.com/office/officeart/2005/8/layout/hierarchy2"/>
    <dgm:cxn modelId="{22F41DA9-280B-48F6-90E7-2515118AF7FA}" type="presParOf" srcId="{5F666D6B-03EE-407D-92FB-77594ECBE63D}" destId="{6184AF6A-7F89-4100-864A-01A629FC4E3B}" srcOrd="0" destOrd="0" presId="urn:microsoft.com/office/officeart/2005/8/layout/hierarchy2"/>
    <dgm:cxn modelId="{CC05DAAD-DEEC-46FF-9105-33918B77AD9C}" type="presParOf" srcId="{6184AF6A-7F89-4100-864A-01A629FC4E3B}" destId="{A6BC6A91-A0CC-4B87-AD1E-447B986786CE}" srcOrd="0" destOrd="0" presId="urn:microsoft.com/office/officeart/2005/8/layout/hierarchy2"/>
    <dgm:cxn modelId="{E9C1FBAD-027B-4E84-A80A-EA095BDC3132}" type="presParOf" srcId="{5F666D6B-03EE-407D-92FB-77594ECBE63D}" destId="{3D192564-D25C-470C-905D-1A5A8DFD2227}" srcOrd="1" destOrd="0" presId="urn:microsoft.com/office/officeart/2005/8/layout/hierarchy2"/>
    <dgm:cxn modelId="{35425EFF-A43C-4943-9673-2A70691AA91C}" type="presParOf" srcId="{3D192564-D25C-470C-905D-1A5A8DFD2227}" destId="{B6B49ADD-FCE6-440F-8580-C951E4A62821}" srcOrd="0" destOrd="0" presId="urn:microsoft.com/office/officeart/2005/8/layout/hierarchy2"/>
    <dgm:cxn modelId="{1DFC4785-695D-4AB3-AA3D-BA17BD706419}" type="presParOf" srcId="{3D192564-D25C-470C-905D-1A5A8DFD2227}" destId="{2946D28D-20CA-4571-B270-2810A829F2B6}" srcOrd="1" destOrd="0" presId="urn:microsoft.com/office/officeart/2005/8/layout/hierarchy2"/>
    <dgm:cxn modelId="{9DA66D16-6541-4D12-8416-C020312A68FC}" type="presParOf" srcId="{2946D28D-20CA-4571-B270-2810A829F2B6}" destId="{061DE018-14E8-487E-86A3-9BFF86F91F13}" srcOrd="0" destOrd="0" presId="urn:microsoft.com/office/officeart/2005/8/layout/hierarchy2"/>
    <dgm:cxn modelId="{7B5CBA8B-FCD0-42CD-9A27-054464DEF57E}" type="presParOf" srcId="{061DE018-14E8-487E-86A3-9BFF86F91F13}" destId="{83683A91-5628-4DF9-BF5C-EE77060E9699}" srcOrd="0" destOrd="0" presId="urn:microsoft.com/office/officeart/2005/8/layout/hierarchy2"/>
    <dgm:cxn modelId="{B12FADC7-DF24-49A8-8648-16B34EF9505A}" type="presParOf" srcId="{2946D28D-20CA-4571-B270-2810A829F2B6}" destId="{5D218D85-1F9D-417A-958C-8A83B2F4ED97}" srcOrd="1" destOrd="0" presId="urn:microsoft.com/office/officeart/2005/8/layout/hierarchy2"/>
    <dgm:cxn modelId="{5AF90F7C-2F65-44A1-932A-BBD8FAFA7E59}" type="presParOf" srcId="{5D218D85-1F9D-417A-958C-8A83B2F4ED97}" destId="{0E1B035F-50E0-4301-A968-B6556CFE4CB4}" srcOrd="0" destOrd="0" presId="urn:microsoft.com/office/officeart/2005/8/layout/hierarchy2"/>
    <dgm:cxn modelId="{4BBEA1D5-6A1C-47AF-A63B-395DE16E8F4F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D0B2A-0B1C-4274-BE98-3E29254BB0F1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89C5A96-6309-4D61-8298-ABA9ABD18D7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Miscibilidade de dois líquidos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184D3C-E675-4E68-9499-12F8213D16D3}" type="parTrans" cxnId="{C13FADE5-91CB-4B6F-9DED-C2FDB29190F4}">
      <dgm:prSet/>
      <dgm:spPr/>
      <dgm:t>
        <a:bodyPr/>
        <a:lstStyle/>
        <a:p>
          <a:endParaRPr lang="pt-PT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3B4828-2959-45AF-A235-DDBA775A7B26}" type="sibTrans" cxnId="{C13FADE5-91CB-4B6F-9DED-C2FDB29190F4}">
      <dgm:prSet custT="1"/>
      <dgm:spPr>
        <a:ln>
          <a:solidFill>
            <a:srgbClr val="00B0F0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Um deles é a água?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2F7F59-36FA-406F-987A-EF475DC492DC}" type="asst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Não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AAE91C-3000-4034-8C1F-BFA58ACDC04A}" type="parTrans" cxnId="{877400E6-A63C-452B-8BE3-8B2DCF8ECFBD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A48DE8-329E-459F-BA1D-B35860143E41}" type="sibTrans" cxnId="{877400E6-A63C-452B-8BE3-8B2DCF8ECFBD}">
      <dgm:prSet custT="1"/>
      <dgm:spPr>
        <a:ln>
          <a:solidFill>
            <a:srgbClr val="579ADE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Miscíveis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E06410-011E-474C-96FB-1C99553A397D}" type="asst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Não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5F5C88-0CA4-4CAD-9BA9-5F47E158DD15}" type="parTrans" cxnId="{5F4CDBB1-EA0B-431E-80FD-09FBEC96D442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/>
        </a:p>
      </dgm:t>
    </dgm:pt>
    <dgm:pt modelId="{A3B68A92-7C8E-4C57-BCED-B51D9DF7BC63}" type="sibTrans" cxnId="{5F4CDBB1-EA0B-431E-80FD-09FBEC96D442}">
      <dgm:prSet custT="1"/>
      <dgm:spPr>
        <a:ln>
          <a:solidFill>
            <a:srgbClr val="579ADE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Imiscíveis</a:t>
          </a:r>
          <a:endParaRPr lang="pt-PT" sz="1600" dirty="0"/>
        </a:p>
      </dgm:t>
    </dgm:pt>
    <dgm:pt modelId="{2DC73C50-11CF-4B83-8F35-EECFCE0F95A4}" type="asst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E002CA-5011-4B94-9C88-69AD7F08A4AA}" type="parTrans" cxnId="{D3BD0C5A-16B2-4C18-9E36-59BD9B392B5D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/>
        </a:p>
      </dgm:t>
    </dgm:pt>
    <dgm:pt modelId="{55D0B503-708D-4F49-8002-22D70F22C91F}" type="sibTrans" cxnId="{D3BD0C5A-16B2-4C18-9E36-59BD9B392B5D}">
      <dgm:prSet custT="1"/>
      <dgm:spPr>
        <a:ln>
          <a:solidFill>
            <a:srgbClr val="579ADE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outro líquido tem moléculas polares?</a:t>
          </a:r>
          <a:endParaRPr lang="pt-PT" sz="1600" dirty="0"/>
        </a:p>
      </dgm:t>
    </dgm:pt>
    <dgm:pt modelId="{1A20A286-ABE8-4FA9-A886-9DA5E518B6A3}" type="asst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</a:t>
          </a:r>
          <a:endParaRPr lang="pt-PT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822FFF-F42C-4256-BBB1-9C19D4D29E86}" type="parTrans" cxnId="{BB056721-C103-4EAB-9D4B-E6E5A6D00A47}">
      <dgm:prSet/>
      <dgm:spPr>
        <a:ln>
          <a:solidFill>
            <a:srgbClr val="579ADE"/>
          </a:solidFill>
        </a:ln>
      </dgm:spPr>
      <dgm:t>
        <a:bodyPr/>
        <a:lstStyle/>
        <a:p>
          <a:endParaRPr lang="pt-PT"/>
        </a:p>
      </dgm:t>
    </dgm:pt>
    <dgm:pt modelId="{C8533452-E0FD-4D6C-A97D-EB398FF8AAE2}" type="sibTrans" cxnId="{BB056721-C103-4EAB-9D4B-E6E5A6D00A47}">
      <dgm:prSet custT="1"/>
      <dgm:spPr>
        <a:ln>
          <a:solidFill>
            <a:srgbClr val="579ADE"/>
          </a:solidFill>
        </a:ln>
      </dgm:spPr>
      <dgm:t>
        <a:bodyPr/>
        <a:lstStyle/>
        <a:p>
          <a:pPr algn="ctr"/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Miscíveis</a:t>
          </a:r>
          <a:endParaRPr lang="pt-PT" sz="1600" dirty="0"/>
        </a:p>
      </dgm:t>
    </dgm:pt>
    <dgm:pt modelId="{8878BDAC-F903-49F1-A125-4E45FD7D1CB4}" type="pres">
      <dgm:prSet presAssocID="{D9ED0B2A-0B1C-4274-BE98-3E29254BB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33380A7-6C3C-41C1-B54E-86BBCE9E5925}" type="pres">
      <dgm:prSet presAssocID="{989C5A96-6309-4D61-8298-ABA9ABD18D7B}" presName="hierRoot1" presStyleCnt="0">
        <dgm:presLayoutVars>
          <dgm:hierBranch val="init"/>
        </dgm:presLayoutVars>
      </dgm:prSet>
      <dgm:spPr/>
    </dgm:pt>
    <dgm:pt modelId="{848B0832-06F8-4D78-8208-4BBCA58B8B16}" type="pres">
      <dgm:prSet presAssocID="{989C5A96-6309-4D61-8298-ABA9ABD18D7B}" presName="rootComposite1" presStyleCnt="0"/>
      <dgm:spPr/>
    </dgm:pt>
    <dgm:pt modelId="{34858B80-28A5-4C0F-8274-AD452DF979B0}" type="pres">
      <dgm:prSet presAssocID="{989C5A96-6309-4D61-8298-ABA9ABD18D7B}" presName="rootText1" presStyleLbl="node0" presStyleIdx="0" presStyleCnt="1" custScaleX="118798" custScaleY="82683" custLinFactNeighborX="13999" custLinFactNeighborY="-8714">
        <dgm:presLayoutVars>
          <dgm:chMax/>
          <dgm:chPref val="3"/>
        </dgm:presLayoutVars>
      </dgm:prSet>
      <dgm:spPr/>
      <dgm:t>
        <a:bodyPr/>
        <a:lstStyle/>
        <a:p>
          <a:endParaRPr lang="pt-PT"/>
        </a:p>
      </dgm:t>
    </dgm:pt>
    <dgm:pt modelId="{D2F8881B-1CAA-4673-9B7B-6BFD92B286B1}" type="pres">
      <dgm:prSet presAssocID="{989C5A96-6309-4D61-8298-ABA9ABD18D7B}" presName="titleText1" presStyleLbl="fgAcc0" presStyleIdx="0" presStyleCnt="1" custScaleX="146652" custScaleY="147634" custLinFactNeighborY="19861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60C17E80-6E66-44E7-9819-3B3744E7462F}" type="pres">
      <dgm:prSet presAssocID="{989C5A96-6309-4D61-8298-ABA9ABD18D7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D4D3C327-B3A8-4F06-B2D2-310148D283DE}" type="pres">
      <dgm:prSet presAssocID="{989C5A96-6309-4D61-8298-ABA9ABD18D7B}" presName="hierChild2" presStyleCnt="0"/>
      <dgm:spPr/>
    </dgm:pt>
    <dgm:pt modelId="{ECDE56B4-7A4A-4B1A-9FC9-CC7A99B352CE}" type="pres">
      <dgm:prSet presAssocID="{989C5A96-6309-4D61-8298-ABA9ABD18D7B}" presName="hierChild3" presStyleCnt="0"/>
      <dgm:spPr/>
    </dgm:pt>
    <dgm:pt modelId="{965FF7F9-8296-4663-A559-94380675939F}" type="pres">
      <dgm:prSet presAssocID="{36AAE91C-3000-4034-8C1F-BFA58ACDC04A}" presName="Name96" presStyleLbl="parChTrans1D2" presStyleIdx="0" presStyleCnt="2"/>
      <dgm:spPr/>
      <dgm:t>
        <a:bodyPr/>
        <a:lstStyle/>
        <a:p>
          <a:endParaRPr lang="pt-PT"/>
        </a:p>
      </dgm:t>
    </dgm:pt>
    <dgm:pt modelId="{660DD901-4B09-4997-AB2D-EB9BEDB1D06C}" type="pres">
      <dgm:prSet presAssocID="{882F7F59-36FA-406F-987A-EF475DC492DC}" presName="hierRoot3" presStyleCnt="0">
        <dgm:presLayoutVars>
          <dgm:hierBranch val="init"/>
        </dgm:presLayoutVars>
      </dgm:prSet>
      <dgm:spPr/>
    </dgm:pt>
    <dgm:pt modelId="{483FA032-D264-44C3-AA0F-54C4EAF1F37C}" type="pres">
      <dgm:prSet presAssocID="{882F7F59-36FA-406F-987A-EF475DC492DC}" presName="rootComposite3" presStyleCnt="0"/>
      <dgm:spPr/>
    </dgm:pt>
    <dgm:pt modelId="{9F37DA41-6B3A-41AA-A514-F1A9F868CF14}" type="pres">
      <dgm:prSet presAssocID="{882F7F59-36FA-406F-987A-EF475DC492DC}" presName="rootText3" presStyleLbl="asst1" presStyleIdx="0" presStyleCnt="4" custScaleX="70773" custScaleY="59028" custLinFactNeighborX="2956" custLinFactNeighborY="-1968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E4AE53B-F2FB-4A88-B13A-2E860EFE7085}" type="pres">
      <dgm:prSet presAssocID="{882F7F59-36FA-406F-987A-EF475DC492DC}" presName="titleText3" presStyleLbl="fgAcc2" presStyleIdx="0" presStyleCnt="4" custScaleX="99677" custScaleY="167074" custLinFactNeighborX="-14922" custLinFactNeighborY="-48027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49B6E248-4344-48E5-8451-F3EF8F20D472}" type="pres">
      <dgm:prSet presAssocID="{882F7F59-36FA-406F-987A-EF475DC492DC}" presName="rootConnector3" presStyleLbl="asst1" presStyleIdx="0" presStyleCnt="4"/>
      <dgm:spPr/>
      <dgm:t>
        <a:bodyPr/>
        <a:lstStyle/>
        <a:p>
          <a:endParaRPr lang="pt-PT"/>
        </a:p>
      </dgm:t>
    </dgm:pt>
    <dgm:pt modelId="{7C0729BA-8DF5-4843-BAEF-C44E6E90B392}" type="pres">
      <dgm:prSet presAssocID="{882F7F59-36FA-406F-987A-EF475DC492DC}" presName="hierChild6" presStyleCnt="0"/>
      <dgm:spPr/>
    </dgm:pt>
    <dgm:pt modelId="{D18EE3FA-C8DE-4E25-8ACD-F37FB8305F5E}" type="pres">
      <dgm:prSet presAssocID="{882F7F59-36FA-406F-987A-EF475DC492DC}" presName="hierChild7" presStyleCnt="0"/>
      <dgm:spPr/>
    </dgm:pt>
    <dgm:pt modelId="{8701FC50-E6BA-4246-84F1-FB037A973D67}" type="pres">
      <dgm:prSet presAssocID="{C4E002CA-5011-4B94-9C88-69AD7F08A4AA}" presName="Name96" presStyleLbl="parChTrans1D2" presStyleIdx="1" presStyleCnt="2"/>
      <dgm:spPr/>
      <dgm:t>
        <a:bodyPr/>
        <a:lstStyle/>
        <a:p>
          <a:endParaRPr lang="pt-PT"/>
        </a:p>
      </dgm:t>
    </dgm:pt>
    <dgm:pt modelId="{7A542D80-FD41-49F1-87D1-830AA89A92BD}" type="pres">
      <dgm:prSet presAssocID="{2DC73C50-11CF-4B83-8F35-EECFCE0F95A4}" presName="hierRoot3" presStyleCnt="0">
        <dgm:presLayoutVars>
          <dgm:hierBranch val="init"/>
        </dgm:presLayoutVars>
      </dgm:prSet>
      <dgm:spPr/>
    </dgm:pt>
    <dgm:pt modelId="{2A309DBE-FEE8-4E57-80AA-8404B943965A}" type="pres">
      <dgm:prSet presAssocID="{2DC73C50-11CF-4B83-8F35-EECFCE0F95A4}" presName="rootComposite3" presStyleCnt="0"/>
      <dgm:spPr/>
    </dgm:pt>
    <dgm:pt modelId="{F5EAD1FA-1B8C-48C3-A0C3-9BE61F63A3EE}" type="pres">
      <dgm:prSet presAssocID="{2DC73C50-11CF-4B83-8F35-EECFCE0F95A4}" presName="rootText3" presStyleLbl="asst1" presStyleIdx="1" presStyleCnt="4" custScaleX="70136" custScaleY="60077" custLinFactNeighborY="-1890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D8B3C30-C372-4B40-8016-8D86C4CFA85D}" type="pres">
      <dgm:prSet presAssocID="{2DC73C50-11CF-4B83-8F35-EECFCE0F95A4}" presName="titleText3" presStyleLbl="fgAcc2" presStyleIdx="1" presStyleCnt="4" custScaleX="196785" custScaleY="190115" custLinFactNeighborX="-13712" custLinFactNeighborY="-22462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F94CED4D-689C-4BED-905A-8A0EAF6BC41A}" type="pres">
      <dgm:prSet presAssocID="{2DC73C50-11CF-4B83-8F35-EECFCE0F95A4}" presName="rootConnector3" presStyleLbl="asst1" presStyleIdx="1" presStyleCnt="4"/>
      <dgm:spPr/>
      <dgm:t>
        <a:bodyPr/>
        <a:lstStyle/>
        <a:p>
          <a:endParaRPr lang="pt-PT"/>
        </a:p>
      </dgm:t>
    </dgm:pt>
    <dgm:pt modelId="{53C49CF6-2EB0-4018-9027-7D543BAA8037}" type="pres">
      <dgm:prSet presAssocID="{2DC73C50-11CF-4B83-8F35-EECFCE0F95A4}" presName="hierChild6" presStyleCnt="0"/>
      <dgm:spPr/>
    </dgm:pt>
    <dgm:pt modelId="{41B17CC3-35B5-448E-8D7A-59E20C9D84FF}" type="pres">
      <dgm:prSet presAssocID="{2DC73C50-11CF-4B83-8F35-EECFCE0F95A4}" presName="hierChild7" presStyleCnt="0"/>
      <dgm:spPr/>
    </dgm:pt>
    <dgm:pt modelId="{F1B08ECA-3AAF-4321-9834-77F9BA924268}" type="pres">
      <dgm:prSet presAssocID="{37822FFF-F42C-4256-BBB1-9C19D4D29E86}" presName="Name96" presStyleLbl="parChTrans1D3" presStyleIdx="0" presStyleCnt="2"/>
      <dgm:spPr/>
      <dgm:t>
        <a:bodyPr/>
        <a:lstStyle/>
        <a:p>
          <a:endParaRPr lang="pt-PT"/>
        </a:p>
      </dgm:t>
    </dgm:pt>
    <dgm:pt modelId="{F742A7F0-A49A-43C3-89FF-7148F301DBBF}" type="pres">
      <dgm:prSet presAssocID="{1A20A286-ABE8-4FA9-A886-9DA5E518B6A3}" presName="hierRoot3" presStyleCnt="0">
        <dgm:presLayoutVars>
          <dgm:hierBranch val="init"/>
        </dgm:presLayoutVars>
      </dgm:prSet>
      <dgm:spPr/>
    </dgm:pt>
    <dgm:pt modelId="{E141AF98-6CF2-4B9E-8365-F66D14A4452C}" type="pres">
      <dgm:prSet presAssocID="{1A20A286-ABE8-4FA9-A886-9DA5E518B6A3}" presName="rootComposite3" presStyleCnt="0"/>
      <dgm:spPr/>
    </dgm:pt>
    <dgm:pt modelId="{F6EEF1FB-EACD-4D4A-8DBA-758D67F4E3FF}" type="pres">
      <dgm:prSet presAssocID="{1A20A286-ABE8-4FA9-A886-9DA5E518B6A3}" presName="rootText3" presStyleLbl="asst1" presStyleIdx="2" presStyleCnt="4" custScaleX="61849" custScaleY="6405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CD228DA-81B9-4809-ABC9-13D17F65B9FB}" type="pres">
      <dgm:prSet presAssocID="{1A20A286-ABE8-4FA9-A886-9DA5E518B6A3}" presName="titleText3" presStyleLbl="fgAcc2" presStyleIdx="2" presStyleCnt="4" custScaleY="136790" custLinFactNeighborX="-23472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AEDE452E-E0ED-4E57-8150-99AE133CE84D}" type="pres">
      <dgm:prSet presAssocID="{1A20A286-ABE8-4FA9-A886-9DA5E518B6A3}" presName="rootConnector3" presStyleLbl="asst1" presStyleIdx="2" presStyleCnt="4"/>
      <dgm:spPr/>
      <dgm:t>
        <a:bodyPr/>
        <a:lstStyle/>
        <a:p>
          <a:endParaRPr lang="pt-PT"/>
        </a:p>
      </dgm:t>
    </dgm:pt>
    <dgm:pt modelId="{6411AAB4-7130-4039-9175-2E5292D13C4B}" type="pres">
      <dgm:prSet presAssocID="{1A20A286-ABE8-4FA9-A886-9DA5E518B6A3}" presName="hierChild6" presStyleCnt="0"/>
      <dgm:spPr/>
    </dgm:pt>
    <dgm:pt modelId="{DF1757FD-5D12-4C10-8226-D4E6D4610476}" type="pres">
      <dgm:prSet presAssocID="{1A20A286-ABE8-4FA9-A886-9DA5E518B6A3}" presName="hierChild7" presStyleCnt="0"/>
      <dgm:spPr/>
    </dgm:pt>
    <dgm:pt modelId="{249B0E49-C145-45E3-988B-4E43B2BA8F59}" type="pres">
      <dgm:prSet presAssocID="{575F5C88-0CA4-4CAD-9BA9-5F47E158DD15}" presName="Name96" presStyleLbl="parChTrans1D3" presStyleIdx="1" presStyleCnt="2"/>
      <dgm:spPr/>
      <dgm:t>
        <a:bodyPr/>
        <a:lstStyle/>
        <a:p>
          <a:endParaRPr lang="pt-PT"/>
        </a:p>
      </dgm:t>
    </dgm:pt>
    <dgm:pt modelId="{DF1C6CCA-9357-4EC0-9FAA-4DAA1CED5618}" type="pres">
      <dgm:prSet presAssocID="{4CE06410-011E-474C-96FB-1C99553A397D}" presName="hierRoot3" presStyleCnt="0">
        <dgm:presLayoutVars>
          <dgm:hierBranch val="init"/>
        </dgm:presLayoutVars>
      </dgm:prSet>
      <dgm:spPr/>
    </dgm:pt>
    <dgm:pt modelId="{94086EDA-9254-4EFB-9CAB-4046611601A5}" type="pres">
      <dgm:prSet presAssocID="{4CE06410-011E-474C-96FB-1C99553A397D}" presName="rootComposite3" presStyleCnt="0"/>
      <dgm:spPr/>
    </dgm:pt>
    <dgm:pt modelId="{92EF98C6-A624-4FF2-BD37-240A4E5236DA}" type="pres">
      <dgm:prSet presAssocID="{4CE06410-011E-474C-96FB-1C99553A397D}" presName="rootText3" presStyleLbl="asst1" presStyleIdx="3" presStyleCnt="4" custScaleX="57907" custScaleY="5920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9F3DD08-B445-4CAB-9BAC-CC6224D9E186}" type="pres">
      <dgm:prSet presAssocID="{4CE06410-011E-474C-96FB-1C99553A397D}" presName="titleText3" presStyleLbl="fgAcc2" presStyleIdx="3" presStyleCnt="4" custScaleY="155184" custLinFactNeighborX="-15533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CD98437A-64C1-45AD-AF22-69D63469ED23}" type="pres">
      <dgm:prSet presAssocID="{4CE06410-011E-474C-96FB-1C99553A397D}" presName="rootConnector3" presStyleLbl="asst1" presStyleIdx="3" presStyleCnt="4"/>
      <dgm:spPr/>
      <dgm:t>
        <a:bodyPr/>
        <a:lstStyle/>
        <a:p>
          <a:endParaRPr lang="pt-PT"/>
        </a:p>
      </dgm:t>
    </dgm:pt>
    <dgm:pt modelId="{F8A9C3AF-A7AB-463F-86BA-4B7EE62C38FA}" type="pres">
      <dgm:prSet presAssocID="{4CE06410-011E-474C-96FB-1C99553A397D}" presName="hierChild6" presStyleCnt="0"/>
      <dgm:spPr/>
    </dgm:pt>
    <dgm:pt modelId="{F71EB4B4-2504-4B77-908E-8E60E0118C78}" type="pres">
      <dgm:prSet presAssocID="{4CE06410-011E-474C-96FB-1C99553A397D}" presName="hierChild7" presStyleCnt="0"/>
      <dgm:spPr/>
    </dgm:pt>
  </dgm:ptLst>
  <dgm:cxnLst>
    <dgm:cxn modelId="{167E3BD4-3D8E-4BD1-BF04-415A7624A5D6}" type="presOf" srcId="{443B4828-2959-45AF-A235-DDBA775A7B26}" destId="{D2F8881B-1CAA-4673-9B7B-6BFD92B286B1}" srcOrd="0" destOrd="0" presId="urn:microsoft.com/office/officeart/2008/layout/NameandTitleOrganizationalChart"/>
    <dgm:cxn modelId="{F590BEC4-1E95-45C5-87D3-92AC07D83BF0}" type="presOf" srcId="{55D0B503-708D-4F49-8002-22D70F22C91F}" destId="{ED8B3C30-C372-4B40-8016-8D86C4CFA85D}" srcOrd="0" destOrd="0" presId="urn:microsoft.com/office/officeart/2008/layout/NameandTitleOrganizationalChart"/>
    <dgm:cxn modelId="{5861B492-B3CA-4387-A27D-33319C393B48}" type="presOf" srcId="{575F5C88-0CA4-4CAD-9BA9-5F47E158DD15}" destId="{249B0E49-C145-45E3-988B-4E43B2BA8F59}" srcOrd="0" destOrd="0" presId="urn:microsoft.com/office/officeart/2008/layout/NameandTitleOrganizationalChart"/>
    <dgm:cxn modelId="{B1397869-26F2-42BB-96DA-C9FA8CF562A9}" type="presOf" srcId="{989C5A96-6309-4D61-8298-ABA9ABD18D7B}" destId="{34858B80-28A5-4C0F-8274-AD452DF979B0}" srcOrd="0" destOrd="0" presId="urn:microsoft.com/office/officeart/2008/layout/NameandTitleOrganizationalChart"/>
    <dgm:cxn modelId="{CEB1A63D-2476-4797-B938-8C7FDC2BEC65}" type="presOf" srcId="{2DC73C50-11CF-4B83-8F35-EECFCE0F95A4}" destId="{F94CED4D-689C-4BED-905A-8A0EAF6BC41A}" srcOrd="1" destOrd="0" presId="urn:microsoft.com/office/officeart/2008/layout/NameandTitleOrganizationalChart"/>
    <dgm:cxn modelId="{2A01AACB-FF15-48B0-85BA-3214045FB969}" type="presOf" srcId="{37822FFF-F42C-4256-BBB1-9C19D4D29E86}" destId="{F1B08ECA-3AAF-4321-9834-77F9BA924268}" srcOrd="0" destOrd="0" presId="urn:microsoft.com/office/officeart/2008/layout/NameandTitleOrganizationalChart"/>
    <dgm:cxn modelId="{042A4C53-489C-42ED-A583-633D1378DE8B}" type="presOf" srcId="{989C5A96-6309-4D61-8298-ABA9ABD18D7B}" destId="{60C17E80-6E66-44E7-9819-3B3744E7462F}" srcOrd="1" destOrd="0" presId="urn:microsoft.com/office/officeart/2008/layout/NameandTitleOrganizationalChart"/>
    <dgm:cxn modelId="{9B08E838-C2CD-448C-BA01-C04D0D640934}" type="presOf" srcId="{C8533452-E0FD-4D6C-A97D-EB398FF8AAE2}" destId="{2CD228DA-81B9-4809-ABC9-13D17F65B9FB}" srcOrd="0" destOrd="0" presId="urn:microsoft.com/office/officeart/2008/layout/NameandTitleOrganizationalChart"/>
    <dgm:cxn modelId="{2008F9D6-A0C2-42BD-989F-1C3081EF0125}" type="presOf" srcId="{DBA48DE8-329E-459F-BA1D-B35860143E41}" destId="{FE4AE53B-F2FB-4A88-B13A-2E860EFE7085}" srcOrd="0" destOrd="0" presId="urn:microsoft.com/office/officeart/2008/layout/NameandTitleOrganizationalChart"/>
    <dgm:cxn modelId="{1DDCB64E-A45B-4795-BFF6-804B21379CF0}" type="presOf" srcId="{882F7F59-36FA-406F-987A-EF475DC492DC}" destId="{9F37DA41-6B3A-41AA-A514-F1A9F868CF14}" srcOrd="0" destOrd="0" presId="urn:microsoft.com/office/officeart/2008/layout/NameandTitleOrganizationalChart"/>
    <dgm:cxn modelId="{C13FADE5-91CB-4B6F-9DED-C2FDB29190F4}" srcId="{D9ED0B2A-0B1C-4274-BE98-3E29254BB0F1}" destId="{989C5A96-6309-4D61-8298-ABA9ABD18D7B}" srcOrd="0" destOrd="0" parTransId="{10184D3C-E675-4E68-9499-12F8213D16D3}" sibTransId="{443B4828-2959-45AF-A235-DDBA775A7B26}"/>
    <dgm:cxn modelId="{BDF6FA0B-2B78-48FC-9D8D-ED5427A1BC4C}" type="presOf" srcId="{C4E002CA-5011-4B94-9C88-69AD7F08A4AA}" destId="{8701FC50-E6BA-4246-84F1-FB037A973D67}" srcOrd="0" destOrd="0" presId="urn:microsoft.com/office/officeart/2008/layout/NameandTitleOrganizationalChart"/>
    <dgm:cxn modelId="{E3EA7B6D-7E94-4B8E-8C2F-15958FEB149D}" type="presOf" srcId="{D9ED0B2A-0B1C-4274-BE98-3E29254BB0F1}" destId="{8878BDAC-F903-49F1-A125-4E45FD7D1CB4}" srcOrd="0" destOrd="0" presId="urn:microsoft.com/office/officeart/2008/layout/NameandTitleOrganizationalChart"/>
    <dgm:cxn modelId="{877400E6-A63C-452B-8BE3-8B2DCF8ECFBD}" srcId="{989C5A96-6309-4D61-8298-ABA9ABD18D7B}" destId="{882F7F59-36FA-406F-987A-EF475DC492DC}" srcOrd="0" destOrd="0" parTransId="{36AAE91C-3000-4034-8C1F-BFA58ACDC04A}" sibTransId="{DBA48DE8-329E-459F-BA1D-B35860143E41}"/>
    <dgm:cxn modelId="{8C181B32-3A9C-4AE1-A999-167D2DE5E660}" type="presOf" srcId="{A3B68A92-7C8E-4C57-BCED-B51D9DF7BC63}" destId="{E9F3DD08-B445-4CAB-9BAC-CC6224D9E186}" srcOrd="0" destOrd="0" presId="urn:microsoft.com/office/officeart/2008/layout/NameandTitleOrganizationalChart"/>
    <dgm:cxn modelId="{1CCB7817-AD47-4BC9-A58E-D2B72BD0CCA4}" type="presOf" srcId="{1A20A286-ABE8-4FA9-A886-9DA5E518B6A3}" destId="{AEDE452E-E0ED-4E57-8150-99AE133CE84D}" srcOrd="1" destOrd="0" presId="urn:microsoft.com/office/officeart/2008/layout/NameandTitleOrganizationalChart"/>
    <dgm:cxn modelId="{9DC1646F-A55E-4B85-B897-BBC10A426EC0}" type="presOf" srcId="{4CE06410-011E-474C-96FB-1C99553A397D}" destId="{92EF98C6-A624-4FF2-BD37-240A4E5236DA}" srcOrd="0" destOrd="0" presId="urn:microsoft.com/office/officeart/2008/layout/NameandTitleOrganizationalChart"/>
    <dgm:cxn modelId="{B0F7FB17-E93A-4FA5-830A-099817692A1D}" type="presOf" srcId="{1A20A286-ABE8-4FA9-A886-9DA5E518B6A3}" destId="{F6EEF1FB-EACD-4D4A-8DBA-758D67F4E3FF}" srcOrd="0" destOrd="0" presId="urn:microsoft.com/office/officeart/2008/layout/NameandTitleOrganizationalChart"/>
    <dgm:cxn modelId="{10ABEEDE-AF99-4DFC-B0CD-895E2DD5476B}" type="presOf" srcId="{36AAE91C-3000-4034-8C1F-BFA58ACDC04A}" destId="{965FF7F9-8296-4663-A559-94380675939F}" srcOrd="0" destOrd="0" presId="urn:microsoft.com/office/officeart/2008/layout/NameandTitleOrganizationalChart"/>
    <dgm:cxn modelId="{06FD94B6-E6CB-4839-A533-6EEF2732B3FA}" type="presOf" srcId="{882F7F59-36FA-406F-987A-EF475DC492DC}" destId="{49B6E248-4344-48E5-8451-F3EF8F20D472}" srcOrd="1" destOrd="0" presId="urn:microsoft.com/office/officeart/2008/layout/NameandTitleOrganizationalChart"/>
    <dgm:cxn modelId="{C5F06F6B-3D6E-47AE-803E-488828EC4E7D}" type="presOf" srcId="{2DC73C50-11CF-4B83-8F35-EECFCE0F95A4}" destId="{F5EAD1FA-1B8C-48C3-A0C3-9BE61F63A3EE}" srcOrd="0" destOrd="0" presId="urn:microsoft.com/office/officeart/2008/layout/NameandTitleOrganizationalChart"/>
    <dgm:cxn modelId="{048B4E65-38FF-4C8D-B6F6-1A37589054B0}" type="presOf" srcId="{4CE06410-011E-474C-96FB-1C99553A397D}" destId="{CD98437A-64C1-45AD-AF22-69D63469ED23}" srcOrd="1" destOrd="0" presId="urn:microsoft.com/office/officeart/2008/layout/NameandTitleOrganizationalChart"/>
    <dgm:cxn modelId="{BB056721-C103-4EAB-9D4B-E6E5A6D00A47}" srcId="{2DC73C50-11CF-4B83-8F35-EECFCE0F95A4}" destId="{1A20A286-ABE8-4FA9-A886-9DA5E518B6A3}" srcOrd="0" destOrd="0" parTransId="{37822FFF-F42C-4256-BBB1-9C19D4D29E86}" sibTransId="{C8533452-E0FD-4D6C-A97D-EB398FF8AAE2}"/>
    <dgm:cxn modelId="{D3BD0C5A-16B2-4C18-9E36-59BD9B392B5D}" srcId="{989C5A96-6309-4D61-8298-ABA9ABD18D7B}" destId="{2DC73C50-11CF-4B83-8F35-EECFCE0F95A4}" srcOrd="1" destOrd="0" parTransId="{C4E002CA-5011-4B94-9C88-69AD7F08A4AA}" sibTransId="{55D0B503-708D-4F49-8002-22D70F22C91F}"/>
    <dgm:cxn modelId="{5F4CDBB1-EA0B-431E-80FD-09FBEC96D442}" srcId="{2DC73C50-11CF-4B83-8F35-EECFCE0F95A4}" destId="{4CE06410-011E-474C-96FB-1C99553A397D}" srcOrd="1" destOrd="0" parTransId="{575F5C88-0CA4-4CAD-9BA9-5F47E158DD15}" sibTransId="{A3B68A92-7C8E-4C57-BCED-B51D9DF7BC63}"/>
    <dgm:cxn modelId="{5C40AC3A-5C53-4210-AE85-E462AF28CD77}" type="presParOf" srcId="{8878BDAC-F903-49F1-A125-4E45FD7D1CB4}" destId="{733380A7-6C3C-41C1-B54E-86BBCE9E5925}" srcOrd="0" destOrd="0" presId="urn:microsoft.com/office/officeart/2008/layout/NameandTitleOrganizationalChart"/>
    <dgm:cxn modelId="{265862C0-98D9-49C9-AA03-41D836966CE7}" type="presParOf" srcId="{733380A7-6C3C-41C1-B54E-86BBCE9E5925}" destId="{848B0832-06F8-4D78-8208-4BBCA58B8B16}" srcOrd="0" destOrd="0" presId="urn:microsoft.com/office/officeart/2008/layout/NameandTitleOrganizationalChart"/>
    <dgm:cxn modelId="{3BDB5DA1-404E-45F8-AAC4-ABCD6287340E}" type="presParOf" srcId="{848B0832-06F8-4D78-8208-4BBCA58B8B16}" destId="{34858B80-28A5-4C0F-8274-AD452DF979B0}" srcOrd="0" destOrd="0" presId="urn:microsoft.com/office/officeart/2008/layout/NameandTitleOrganizationalChart"/>
    <dgm:cxn modelId="{BEA327AE-899D-48E7-9240-3CD89CFCE7C3}" type="presParOf" srcId="{848B0832-06F8-4D78-8208-4BBCA58B8B16}" destId="{D2F8881B-1CAA-4673-9B7B-6BFD92B286B1}" srcOrd="1" destOrd="0" presId="urn:microsoft.com/office/officeart/2008/layout/NameandTitleOrganizationalChart"/>
    <dgm:cxn modelId="{1AB7544F-1CA8-4916-A655-DF5356CF46A3}" type="presParOf" srcId="{848B0832-06F8-4D78-8208-4BBCA58B8B16}" destId="{60C17E80-6E66-44E7-9819-3B3744E7462F}" srcOrd="2" destOrd="0" presId="urn:microsoft.com/office/officeart/2008/layout/NameandTitleOrganizationalChart"/>
    <dgm:cxn modelId="{06D02D55-68D2-4163-875A-E4B3DAA9B002}" type="presParOf" srcId="{733380A7-6C3C-41C1-B54E-86BBCE9E5925}" destId="{D4D3C327-B3A8-4F06-B2D2-310148D283DE}" srcOrd="1" destOrd="0" presId="urn:microsoft.com/office/officeart/2008/layout/NameandTitleOrganizationalChart"/>
    <dgm:cxn modelId="{FBE9B47E-00FE-428F-964D-F51DF6248A3D}" type="presParOf" srcId="{733380A7-6C3C-41C1-B54E-86BBCE9E5925}" destId="{ECDE56B4-7A4A-4B1A-9FC9-CC7A99B352CE}" srcOrd="2" destOrd="0" presId="urn:microsoft.com/office/officeart/2008/layout/NameandTitleOrganizationalChart"/>
    <dgm:cxn modelId="{5C3DAB2E-002E-4798-AA41-E87DCB6DE56C}" type="presParOf" srcId="{ECDE56B4-7A4A-4B1A-9FC9-CC7A99B352CE}" destId="{965FF7F9-8296-4663-A559-94380675939F}" srcOrd="0" destOrd="0" presId="urn:microsoft.com/office/officeart/2008/layout/NameandTitleOrganizationalChart"/>
    <dgm:cxn modelId="{0118975E-CA40-4175-BE0B-380F1DA1A562}" type="presParOf" srcId="{ECDE56B4-7A4A-4B1A-9FC9-CC7A99B352CE}" destId="{660DD901-4B09-4997-AB2D-EB9BEDB1D06C}" srcOrd="1" destOrd="0" presId="urn:microsoft.com/office/officeart/2008/layout/NameandTitleOrganizationalChart"/>
    <dgm:cxn modelId="{B59AFF43-81F1-4112-8B4F-28B160288115}" type="presParOf" srcId="{660DD901-4B09-4997-AB2D-EB9BEDB1D06C}" destId="{483FA032-D264-44C3-AA0F-54C4EAF1F37C}" srcOrd="0" destOrd="0" presId="urn:microsoft.com/office/officeart/2008/layout/NameandTitleOrganizationalChart"/>
    <dgm:cxn modelId="{56C69517-B3D2-4EE9-A587-AF9C423EEDBF}" type="presParOf" srcId="{483FA032-D264-44C3-AA0F-54C4EAF1F37C}" destId="{9F37DA41-6B3A-41AA-A514-F1A9F868CF14}" srcOrd="0" destOrd="0" presId="urn:microsoft.com/office/officeart/2008/layout/NameandTitleOrganizationalChart"/>
    <dgm:cxn modelId="{500E151D-754C-4D2D-A0A5-C2478F34BBC8}" type="presParOf" srcId="{483FA032-D264-44C3-AA0F-54C4EAF1F37C}" destId="{FE4AE53B-F2FB-4A88-B13A-2E860EFE7085}" srcOrd="1" destOrd="0" presId="urn:microsoft.com/office/officeart/2008/layout/NameandTitleOrganizationalChart"/>
    <dgm:cxn modelId="{8B54C47A-2089-4837-A38C-CC10A5160BC0}" type="presParOf" srcId="{483FA032-D264-44C3-AA0F-54C4EAF1F37C}" destId="{49B6E248-4344-48E5-8451-F3EF8F20D472}" srcOrd="2" destOrd="0" presId="urn:microsoft.com/office/officeart/2008/layout/NameandTitleOrganizationalChart"/>
    <dgm:cxn modelId="{2BE0A260-B6FE-4A07-A1F4-3C710B48C463}" type="presParOf" srcId="{660DD901-4B09-4997-AB2D-EB9BEDB1D06C}" destId="{7C0729BA-8DF5-4843-BAEF-C44E6E90B392}" srcOrd="1" destOrd="0" presId="urn:microsoft.com/office/officeart/2008/layout/NameandTitleOrganizationalChart"/>
    <dgm:cxn modelId="{0D46A3B9-4D96-4384-B2BA-7CE7D54C585C}" type="presParOf" srcId="{660DD901-4B09-4997-AB2D-EB9BEDB1D06C}" destId="{D18EE3FA-C8DE-4E25-8ACD-F37FB8305F5E}" srcOrd="2" destOrd="0" presId="urn:microsoft.com/office/officeart/2008/layout/NameandTitleOrganizationalChart"/>
    <dgm:cxn modelId="{CCB415E6-6D23-43DE-AD68-398F0550A75D}" type="presParOf" srcId="{ECDE56B4-7A4A-4B1A-9FC9-CC7A99B352CE}" destId="{8701FC50-E6BA-4246-84F1-FB037A973D67}" srcOrd="2" destOrd="0" presId="urn:microsoft.com/office/officeart/2008/layout/NameandTitleOrganizationalChart"/>
    <dgm:cxn modelId="{6B78D949-A8B8-47AA-B34B-BE2016FC757D}" type="presParOf" srcId="{ECDE56B4-7A4A-4B1A-9FC9-CC7A99B352CE}" destId="{7A542D80-FD41-49F1-87D1-830AA89A92BD}" srcOrd="3" destOrd="0" presId="urn:microsoft.com/office/officeart/2008/layout/NameandTitleOrganizationalChart"/>
    <dgm:cxn modelId="{ADC8B364-94DE-4EF3-89B2-4E0C05B77940}" type="presParOf" srcId="{7A542D80-FD41-49F1-87D1-830AA89A92BD}" destId="{2A309DBE-FEE8-4E57-80AA-8404B943965A}" srcOrd="0" destOrd="0" presId="urn:microsoft.com/office/officeart/2008/layout/NameandTitleOrganizationalChart"/>
    <dgm:cxn modelId="{266A345F-8F66-4258-973C-300E3FCFC3DC}" type="presParOf" srcId="{2A309DBE-FEE8-4E57-80AA-8404B943965A}" destId="{F5EAD1FA-1B8C-48C3-A0C3-9BE61F63A3EE}" srcOrd="0" destOrd="0" presId="urn:microsoft.com/office/officeart/2008/layout/NameandTitleOrganizationalChart"/>
    <dgm:cxn modelId="{BEEE7A33-BD36-4AC3-9D92-416DE2B91AE1}" type="presParOf" srcId="{2A309DBE-FEE8-4E57-80AA-8404B943965A}" destId="{ED8B3C30-C372-4B40-8016-8D86C4CFA85D}" srcOrd="1" destOrd="0" presId="urn:microsoft.com/office/officeart/2008/layout/NameandTitleOrganizationalChart"/>
    <dgm:cxn modelId="{38B8B356-0AA2-4B79-87DF-D3FE8AAB62A5}" type="presParOf" srcId="{2A309DBE-FEE8-4E57-80AA-8404B943965A}" destId="{F94CED4D-689C-4BED-905A-8A0EAF6BC41A}" srcOrd="2" destOrd="0" presId="urn:microsoft.com/office/officeart/2008/layout/NameandTitleOrganizationalChart"/>
    <dgm:cxn modelId="{1DC8908B-E4CF-4353-963D-D0B0B0601186}" type="presParOf" srcId="{7A542D80-FD41-49F1-87D1-830AA89A92BD}" destId="{53C49CF6-2EB0-4018-9027-7D543BAA8037}" srcOrd="1" destOrd="0" presId="urn:microsoft.com/office/officeart/2008/layout/NameandTitleOrganizationalChart"/>
    <dgm:cxn modelId="{30A8640B-ED74-4156-BE2D-A36086FE143E}" type="presParOf" srcId="{7A542D80-FD41-49F1-87D1-830AA89A92BD}" destId="{41B17CC3-35B5-448E-8D7A-59E20C9D84FF}" srcOrd="2" destOrd="0" presId="urn:microsoft.com/office/officeart/2008/layout/NameandTitleOrganizationalChart"/>
    <dgm:cxn modelId="{08A80C57-A9D4-47E0-85BC-A0090BC500A3}" type="presParOf" srcId="{41B17CC3-35B5-448E-8D7A-59E20C9D84FF}" destId="{F1B08ECA-3AAF-4321-9834-77F9BA924268}" srcOrd="0" destOrd="0" presId="urn:microsoft.com/office/officeart/2008/layout/NameandTitleOrganizationalChart"/>
    <dgm:cxn modelId="{CB65BE9B-9020-448C-965F-142619459B9B}" type="presParOf" srcId="{41B17CC3-35B5-448E-8D7A-59E20C9D84FF}" destId="{F742A7F0-A49A-43C3-89FF-7148F301DBBF}" srcOrd="1" destOrd="0" presId="urn:microsoft.com/office/officeart/2008/layout/NameandTitleOrganizationalChart"/>
    <dgm:cxn modelId="{61A10159-EA91-4871-985E-AC8B7D7106CF}" type="presParOf" srcId="{F742A7F0-A49A-43C3-89FF-7148F301DBBF}" destId="{E141AF98-6CF2-4B9E-8365-F66D14A4452C}" srcOrd="0" destOrd="0" presId="urn:microsoft.com/office/officeart/2008/layout/NameandTitleOrganizationalChart"/>
    <dgm:cxn modelId="{764B91EF-9D36-40DC-BDD7-9D8EF2B269CF}" type="presParOf" srcId="{E141AF98-6CF2-4B9E-8365-F66D14A4452C}" destId="{F6EEF1FB-EACD-4D4A-8DBA-758D67F4E3FF}" srcOrd="0" destOrd="0" presId="urn:microsoft.com/office/officeart/2008/layout/NameandTitleOrganizationalChart"/>
    <dgm:cxn modelId="{5F82C0A9-96CE-4940-8816-6E75E5DF34AB}" type="presParOf" srcId="{E141AF98-6CF2-4B9E-8365-F66D14A4452C}" destId="{2CD228DA-81B9-4809-ABC9-13D17F65B9FB}" srcOrd="1" destOrd="0" presId="urn:microsoft.com/office/officeart/2008/layout/NameandTitleOrganizationalChart"/>
    <dgm:cxn modelId="{B37E7C38-E594-4501-8B08-383A26D4195E}" type="presParOf" srcId="{E141AF98-6CF2-4B9E-8365-F66D14A4452C}" destId="{AEDE452E-E0ED-4E57-8150-99AE133CE84D}" srcOrd="2" destOrd="0" presId="urn:microsoft.com/office/officeart/2008/layout/NameandTitleOrganizationalChart"/>
    <dgm:cxn modelId="{E6E435BC-B21A-4FE6-AC7C-1E845C0A1E67}" type="presParOf" srcId="{F742A7F0-A49A-43C3-89FF-7148F301DBBF}" destId="{6411AAB4-7130-4039-9175-2E5292D13C4B}" srcOrd="1" destOrd="0" presId="urn:microsoft.com/office/officeart/2008/layout/NameandTitleOrganizationalChart"/>
    <dgm:cxn modelId="{39235EA4-821B-4938-A8D0-E601888D7A2C}" type="presParOf" srcId="{F742A7F0-A49A-43C3-89FF-7148F301DBBF}" destId="{DF1757FD-5D12-4C10-8226-D4E6D4610476}" srcOrd="2" destOrd="0" presId="urn:microsoft.com/office/officeart/2008/layout/NameandTitleOrganizationalChart"/>
    <dgm:cxn modelId="{B65CEE03-57D9-4470-9325-22EAE4E2E6BC}" type="presParOf" srcId="{41B17CC3-35B5-448E-8D7A-59E20C9D84FF}" destId="{249B0E49-C145-45E3-988B-4E43B2BA8F59}" srcOrd="2" destOrd="0" presId="urn:microsoft.com/office/officeart/2008/layout/NameandTitleOrganizationalChart"/>
    <dgm:cxn modelId="{DAC5514D-91FE-49A4-843E-09F2788ECF87}" type="presParOf" srcId="{41B17CC3-35B5-448E-8D7A-59E20C9D84FF}" destId="{DF1C6CCA-9357-4EC0-9FAA-4DAA1CED5618}" srcOrd="3" destOrd="0" presId="urn:microsoft.com/office/officeart/2008/layout/NameandTitleOrganizationalChart"/>
    <dgm:cxn modelId="{A9B31183-A287-41F4-BB2A-A3C12D2E1D63}" type="presParOf" srcId="{DF1C6CCA-9357-4EC0-9FAA-4DAA1CED5618}" destId="{94086EDA-9254-4EFB-9CAB-4046611601A5}" srcOrd="0" destOrd="0" presId="urn:microsoft.com/office/officeart/2008/layout/NameandTitleOrganizationalChart"/>
    <dgm:cxn modelId="{F038DC77-E5F1-4806-A659-C03CD25A0341}" type="presParOf" srcId="{94086EDA-9254-4EFB-9CAB-4046611601A5}" destId="{92EF98C6-A624-4FF2-BD37-240A4E5236DA}" srcOrd="0" destOrd="0" presId="urn:microsoft.com/office/officeart/2008/layout/NameandTitleOrganizationalChart"/>
    <dgm:cxn modelId="{69C27450-A2AC-411D-818E-179A5E7D5C22}" type="presParOf" srcId="{94086EDA-9254-4EFB-9CAB-4046611601A5}" destId="{E9F3DD08-B445-4CAB-9BAC-CC6224D9E186}" srcOrd="1" destOrd="0" presId="urn:microsoft.com/office/officeart/2008/layout/NameandTitleOrganizationalChart"/>
    <dgm:cxn modelId="{DE40BFB4-5764-4F48-9071-6C4619EB09A7}" type="presParOf" srcId="{94086EDA-9254-4EFB-9CAB-4046611601A5}" destId="{CD98437A-64C1-45AD-AF22-69D63469ED23}" srcOrd="2" destOrd="0" presId="urn:microsoft.com/office/officeart/2008/layout/NameandTitleOrganizationalChart"/>
    <dgm:cxn modelId="{88AEE2ED-6867-4176-A30A-2AA66FAD8248}" type="presParOf" srcId="{DF1C6CCA-9357-4EC0-9FAA-4DAA1CED5618}" destId="{F8A9C3AF-A7AB-463F-86BA-4B7EE62C38FA}" srcOrd="1" destOrd="0" presId="urn:microsoft.com/office/officeart/2008/layout/NameandTitleOrganizationalChart"/>
    <dgm:cxn modelId="{C5762091-580C-43DC-A1D8-3E8CFD158839}" type="presParOf" srcId="{DF1C6CCA-9357-4EC0-9FAA-4DAA1CED5618}" destId="{F71EB4B4-2504-4B77-908E-8E60E0118C7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0E49-C145-45E3-988B-4E43B2BA8F59}">
      <dsp:nvSpPr>
        <dsp:cNvPr id="0" name=""/>
        <dsp:cNvSpPr/>
      </dsp:nvSpPr>
      <dsp:spPr>
        <a:xfrm>
          <a:off x="4343180" y="1849879"/>
          <a:ext cx="787306" cy="1369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239"/>
              </a:lnTo>
              <a:lnTo>
                <a:pt x="787306" y="1369239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8ECA-3AAF-4321-9834-77F9BA924268}">
      <dsp:nvSpPr>
        <dsp:cNvPr id="0" name=""/>
        <dsp:cNvSpPr/>
      </dsp:nvSpPr>
      <dsp:spPr>
        <a:xfrm>
          <a:off x="3915292" y="1849879"/>
          <a:ext cx="427887" cy="1369239"/>
        </a:xfrm>
        <a:custGeom>
          <a:avLst/>
          <a:gdLst/>
          <a:ahLst/>
          <a:cxnLst/>
          <a:rect l="0" t="0" r="0" b="0"/>
          <a:pathLst>
            <a:path>
              <a:moveTo>
                <a:pt x="427887" y="0"/>
              </a:moveTo>
              <a:lnTo>
                <a:pt x="427887" y="1369239"/>
              </a:lnTo>
              <a:lnTo>
                <a:pt x="0" y="1369239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1FC50-E6BA-4246-84F1-FB037A973D67}">
      <dsp:nvSpPr>
        <dsp:cNvPr id="0" name=""/>
        <dsp:cNvSpPr/>
      </dsp:nvSpPr>
      <dsp:spPr>
        <a:xfrm>
          <a:off x="2446213" y="700312"/>
          <a:ext cx="1323296" cy="89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145"/>
              </a:lnTo>
              <a:lnTo>
                <a:pt x="1323296" y="895145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FF7F9-8296-4663-A559-94380675939F}">
      <dsp:nvSpPr>
        <dsp:cNvPr id="0" name=""/>
        <dsp:cNvSpPr/>
      </dsp:nvSpPr>
      <dsp:spPr>
        <a:xfrm>
          <a:off x="1844294" y="700312"/>
          <a:ext cx="601919" cy="888530"/>
        </a:xfrm>
        <a:custGeom>
          <a:avLst/>
          <a:gdLst/>
          <a:ahLst/>
          <a:cxnLst/>
          <a:rect l="0" t="0" r="0" b="0"/>
          <a:pathLst>
            <a:path>
              <a:moveTo>
                <a:pt x="601919" y="0"/>
              </a:moveTo>
              <a:lnTo>
                <a:pt x="601919" y="888530"/>
              </a:lnTo>
              <a:lnTo>
                <a:pt x="0" y="888530"/>
              </a:lnTo>
            </a:path>
          </a:pathLst>
        </a:custGeom>
        <a:noFill/>
        <a:ln w="25400" cap="flat" cmpd="sng" algn="ctr">
          <a:solidFill>
            <a:srgbClr val="579AD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58B80-28A5-4C0F-8274-AD452DF979B0}">
      <dsp:nvSpPr>
        <dsp:cNvPr id="0" name=""/>
        <dsp:cNvSpPr/>
      </dsp:nvSpPr>
      <dsp:spPr>
        <a:xfrm>
          <a:off x="1474518" y="0"/>
          <a:ext cx="1943390" cy="7003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5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Miscibilidade de dois líquidos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74518" y="0"/>
        <a:ext cx="1943390" cy="700312"/>
      </dsp:txXfrm>
    </dsp:sp>
    <dsp:sp modelId="{D2F8881B-1CAA-4673-9B7B-6BFD92B286B1}">
      <dsp:nvSpPr>
        <dsp:cNvPr id="0" name=""/>
        <dsp:cNvSpPr/>
      </dsp:nvSpPr>
      <dsp:spPr>
        <a:xfrm>
          <a:off x="1383017" y="576063"/>
          <a:ext cx="2159142" cy="416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Um deles é a água?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383017" y="576063"/>
        <a:ext cx="2159142" cy="416812"/>
      </dsp:txXfrm>
    </dsp:sp>
    <dsp:sp modelId="{9F37DA41-6B3A-41AA-A514-F1A9F868CF14}">
      <dsp:nvSpPr>
        <dsp:cNvPr id="0" name=""/>
        <dsp:cNvSpPr/>
      </dsp:nvSpPr>
      <dsp:spPr>
        <a:xfrm>
          <a:off x="686534" y="1338863"/>
          <a:ext cx="1157759" cy="4999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5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Não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86534" y="1338863"/>
        <a:ext cx="1157759" cy="499958"/>
      </dsp:txXfrm>
    </dsp:sp>
    <dsp:sp modelId="{FE4AE53B-F2FB-4A88-B13A-2E860EFE7085}">
      <dsp:nvSpPr>
        <dsp:cNvPr id="0" name=""/>
        <dsp:cNvSpPr/>
      </dsp:nvSpPr>
      <dsp:spPr>
        <a:xfrm>
          <a:off x="508976" y="1760550"/>
          <a:ext cx="1467534" cy="4716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79AD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Miscíveis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8976" y="1760550"/>
        <a:ext cx="1467534" cy="471697"/>
      </dsp:txXfrm>
    </dsp:sp>
    <dsp:sp modelId="{F5EAD1FA-1B8C-48C3-A0C3-9BE61F63A3EE}">
      <dsp:nvSpPr>
        <dsp:cNvPr id="0" name=""/>
        <dsp:cNvSpPr/>
      </dsp:nvSpPr>
      <dsp:spPr>
        <a:xfrm>
          <a:off x="3769510" y="1341036"/>
          <a:ext cx="1147339" cy="50884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5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69510" y="1341036"/>
        <a:ext cx="1147339" cy="508843"/>
      </dsp:txXfrm>
    </dsp:sp>
    <dsp:sp modelId="{ED8B3C30-C372-4B40-8016-8D86C4CFA85D}">
      <dsp:nvSpPr>
        <dsp:cNvPr id="0" name=""/>
        <dsp:cNvSpPr/>
      </dsp:nvSpPr>
      <dsp:spPr>
        <a:xfrm>
          <a:off x="2938058" y="1800202"/>
          <a:ext cx="2897246" cy="536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79AD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 outro líquido tem moléculas polares?</a:t>
          </a:r>
          <a:endParaRPr lang="pt-PT" sz="1600" kern="1200" dirty="0"/>
        </a:p>
      </dsp:txBody>
      <dsp:txXfrm>
        <a:off x="2938058" y="1800202"/>
        <a:ext cx="2897246" cy="536748"/>
      </dsp:txXfrm>
    </dsp:sp>
    <dsp:sp modelId="{F6EEF1FB-EACD-4D4A-8DBA-758D67F4E3FF}">
      <dsp:nvSpPr>
        <dsp:cNvPr id="0" name=""/>
        <dsp:cNvSpPr/>
      </dsp:nvSpPr>
      <dsp:spPr>
        <a:xfrm>
          <a:off x="2903518" y="2947855"/>
          <a:ext cx="1011774" cy="54252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5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03518" y="2947855"/>
        <a:ext cx="1011774" cy="542527"/>
      </dsp:txXfrm>
    </dsp:sp>
    <dsp:sp modelId="{2CD228DA-81B9-4809-ABC9-13D17F65B9FB}">
      <dsp:nvSpPr>
        <dsp:cNvPr id="0" name=""/>
        <dsp:cNvSpPr/>
      </dsp:nvSpPr>
      <dsp:spPr>
        <a:xfrm>
          <a:off x="2573065" y="3402458"/>
          <a:ext cx="1472290" cy="386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79AD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Miscíveis</a:t>
          </a:r>
          <a:endParaRPr lang="pt-PT" sz="1600" kern="1200" dirty="0"/>
        </a:p>
      </dsp:txBody>
      <dsp:txXfrm>
        <a:off x="2573065" y="3402458"/>
        <a:ext cx="1472290" cy="386196"/>
      </dsp:txXfrm>
    </dsp:sp>
    <dsp:sp modelId="{92EF98C6-A624-4FF2-BD37-240A4E5236DA}">
      <dsp:nvSpPr>
        <dsp:cNvPr id="0" name=""/>
        <dsp:cNvSpPr/>
      </dsp:nvSpPr>
      <dsp:spPr>
        <a:xfrm>
          <a:off x="5130486" y="2968403"/>
          <a:ext cx="947287" cy="5014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579AD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195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Não</a:t>
          </a:r>
          <a:endParaRPr lang="pt-PT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30486" y="2968403"/>
        <a:ext cx="947287" cy="501432"/>
      </dsp:txXfrm>
    </dsp:sp>
    <dsp:sp modelId="{E9F3DD08-B445-4CAB-9BAC-CC6224D9E186}">
      <dsp:nvSpPr>
        <dsp:cNvPr id="0" name=""/>
        <dsp:cNvSpPr/>
      </dsp:nvSpPr>
      <dsp:spPr>
        <a:xfrm>
          <a:off x="4884676" y="3376493"/>
          <a:ext cx="1472290" cy="438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579AD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Imiscíveis</a:t>
          </a:r>
          <a:endParaRPr lang="pt-PT" sz="1600" kern="1200" dirty="0"/>
        </a:p>
      </dsp:txBody>
      <dsp:txXfrm>
        <a:off x="4884676" y="3376493"/>
        <a:ext cx="1472290" cy="43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28-10-2015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28-10-2015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28-10-2015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4283968" y="547959"/>
            <a:ext cx="4859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4211960" y="114303"/>
            <a:ext cx="422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2.1.3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Ligações intermoleculares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358" b="56716"/>
          <a:stretch/>
        </p:blipFill>
        <p:spPr bwMode="auto">
          <a:xfrm rot="5400000">
            <a:off x="-357727" y="875538"/>
            <a:ext cx="822955" cy="10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28-10-2015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09" y="3429000"/>
            <a:ext cx="3384376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2.1.3 Ligações intermoleculares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costa\Dropbox\Leya\10Q\Imagens\azeite e águ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r="32693"/>
          <a:stretch/>
        </p:blipFill>
        <p:spPr bwMode="auto">
          <a:xfrm>
            <a:off x="1043608" y="2924944"/>
            <a:ext cx="2597466" cy="30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Miscibilidade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750" y="1438320"/>
            <a:ext cx="7992690" cy="163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adicionarmos etanol a água, estes dois líquidos misturam-se. A água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etanol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miscíveis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pois formam uma solução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homogénea.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83968" y="3410343"/>
            <a:ext cx="4464496" cy="1944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se adicionarmos azeite e água verificamos que estes não se misturam (formam camadas distintas), isto é,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dois líquidos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imiscíveis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Miscibilidade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8068" y="1654344"/>
            <a:ext cx="8347792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miscibilidade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dois líquidos depende de múltiplos fatores, um dos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ligações intermoleculares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se estabelecem entre 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dois líquidos.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0162" y="3526552"/>
            <a:ext cx="8347792" cy="134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substâncias líquidas podem ser agrupadas de acordo com o tipo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intermoleculares presentes.</a:t>
            </a:r>
          </a:p>
        </p:txBody>
      </p:sp>
      <p:pic>
        <p:nvPicPr>
          <p:cNvPr id="6" name="Picture 4">
            <a:hlinkClick r:id="rId2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995305"/>
            <a:ext cx="405102" cy="4051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5981669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8680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pt-PT" dirty="0" smtClean="0"/>
              <a:t>Sódio</a:t>
            </a:r>
            <a:endParaRPr lang="pt-PT" dirty="0"/>
          </a:p>
        </p:txBody>
      </p:sp>
      <p:sp>
        <p:nvSpPr>
          <p:cNvPr id="17" name="Oval 16">
            <a:hlinkClick r:id="rId10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579A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579ADE"/>
          </a:solidFill>
          <a:ln>
            <a:solidFill>
              <a:srgbClr val="579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74270" y="714574"/>
            <a:ext cx="7339934" cy="626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ligações intermoleculares mais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importantes em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substâncias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líquidas.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34092"/>
              </p:ext>
            </p:extLst>
          </p:nvPr>
        </p:nvGraphicFramePr>
        <p:xfrm>
          <a:off x="509588" y="1913992"/>
          <a:ext cx="8166867" cy="39142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14140"/>
                <a:gridCol w="1512168"/>
                <a:gridCol w="1656184"/>
                <a:gridCol w="1877866"/>
                <a:gridCol w="1506509"/>
              </a:tblGrid>
              <a:tr h="1010952">
                <a:tc>
                  <a:txBody>
                    <a:bodyPr/>
                    <a:lstStyle/>
                    <a:p>
                      <a:endParaRPr lang="pt-PT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Ligações de Hidrogénio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Ligações entre moléculas polares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Forças de London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</a:tr>
              <a:tr h="483888">
                <a:tc rowSpan="3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 com</a:t>
                      </a:r>
                    </a:p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moléculas polares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Água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88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Etanol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8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Acetona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888">
                <a:tc rowSpan="3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</a:t>
                      </a:r>
                    </a:p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 moléculas</a:t>
                      </a:r>
                    </a:p>
                    <a:p>
                      <a:pPr algn="ctr"/>
                      <a:r>
                        <a:rPr lang="pt-PT" sz="16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apolares</a:t>
                      </a:r>
                      <a:endParaRPr lang="pt-PT" sz="16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Pentano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8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Hexano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88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Benzeno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9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283968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56348" y="34917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69824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069824" y="34603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069824" y="3942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721680" y="29876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714204" y="34930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714204" y="3942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721680" y="44502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720856" y="48981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7714204" y="53755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25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Miscibilidade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80" y="1412776"/>
            <a:ext cx="8347792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miscibilidade de dois líquidos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prevista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acordo com o seguinte esquema: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727297"/>
              </p:ext>
            </p:extLst>
          </p:nvPr>
        </p:nvGraphicFramePr>
        <p:xfrm>
          <a:off x="1259632" y="2492896"/>
          <a:ext cx="69847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81669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58B80-28A5-4C0F-8274-AD452DF97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4858B80-28A5-4C0F-8274-AD452DF97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F8881B-1CAA-4673-9B7B-6BFD92B28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D2F8881B-1CAA-4673-9B7B-6BFD92B28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5FF7F9-8296-4663-A559-943806759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965FF7F9-8296-4663-A559-943806759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7DA41-6B3A-41AA-A514-F1A9F868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F37DA41-6B3A-41AA-A514-F1A9F868C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4AE53B-F2FB-4A88-B13A-2E860EFE7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FE4AE53B-F2FB-4A88-B13A-2E860EFE7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01FC50-E6BA-4246-84F1-FB037A973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701FC50-E6BA-4246-84F1-FB037A973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AD1FA-1B8C-48C3-A0C3-9BE61F63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F5EAD1FA-1B8C-48C3-A0C3-9BE61F63A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B3C30-C372-4B40-8016-8D86C4CF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ED8B3C30-C372-4B40-8016-8D86C4CF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08ECA-3AAF-4321-9834-77F9BA92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F1B08ECA-3AAF-4321-9834-77F9BA924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EEF1FB-EACD-4D4A-8DBA-758D67F4E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F6EEF1FB-EACD-4D4A-8DBA-758D67F4E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D228DA-81B9-4809-ABC9-13D17F65B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2CD228DA-81B9-4809-ABC9-13D17F65B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9B0E49-C145-45E3-988B-4E43B2BA8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249B0E49-C145-45E3-988B-4E43B2BA8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F98C6-A624-4FF2-BD37-240A4E52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92EF98C6-A624-4FF2-BD37-240A4E523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F3DD08-B445-4CAB-9BAC-CC6224D9E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E9F3DD08-B445-4CAB-9BAC-CC6224D9E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intermoleculares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7"/>
            <a:ext cx="8275785" cy="983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intermoleculares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devem-se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forças de natureza eletrostática e explicam a coesão entre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2859018"/>
            <a:ext cx="8275785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intermoleculares também existem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iões (por exemplo, em soluções aquosas)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átomos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(por exemplo, nos gases nobres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4161244"/>
            <a:ext cx="8275785" cy="143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intensidade das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intermoleculares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quase sempre muito inferior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das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intramoleculares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(ligações entre átomos nas moléculas).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van der Waals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2566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Chamam-se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van der Waals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às ligações intermoleculares que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ocorrer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Clr>
                <a:srgbClr val="579ADE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polares;</a:t>
            </a:r>
          </a:p>
          <a:p>
            <a:pPr marL="742950" lvl="1" indent="-285750" algn="just">
              <a:lnSpc>
                <a:spcPct val="150000"/>
              </a:lnSpc>
              <a:buClr>
                <a:srgbClr val="579ADE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polares e apolares;</a:t>
            </a:r>
          </a:p>
          <a:p>
            <a:pPr marL="742950" lvl="1" indent="-285750" algn="just">
              <a:lnSpc>
                <a:spcPct val="150000"/>
              </a:lnSpc>
              <a:buClr>
                <a:srgbClr val="579ADE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 (forças de London).</a:t>
            </a:r>
            <a:endParaRPr lang="pt-PT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4224699"/>
            <a:ext cx="8275785" cy="143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entre moléculas polares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surgem devido à distribuição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assimétrica 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carga nestas moléculas, da qual resultam forças atrativas entre moléculas.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van der Waals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ccosta\Dropbox\Leya\10Q\Imagens\acetona e propan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9"/>
          <a:stretch/>
        </p:blipFill>
        <p:spPr bwMode="auto">
          <a:xfrm>
            <a:off x="5615708" y="1510328"/>
            <a:ext cx="2991099" cy="19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4"/>
          <p:cNvSpPr txBox="1"/>
          <p:nvPr/>
        </p:nvSpPr>
        <p:spPr>
          <a:xfrm>
            <a:off x="5400600" y="5498068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– Propano (moléculas apolares); </a:t>
            </a:r>
          </a:p>
          <a:p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– Acetona (moléculas polares) 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Elbow Connector 11"/>
          <p:cNvCxnSpPr/>
          <p:nvPr/>
        </p:nvCxnSpPr>
        <p:spPr>
          <a:xfrm>
            <a:off x="5389267" y="5498068"/>
            <a:ext cx="3431205" cy="523220"/>
          </a:xfrm>
          <a:prstGeom prst="bentConnector3">
            <a:avLst>
              <a:gd name="adj1" fmla="val -36"/>
            </a:avLst>
          </a:prstGeom>
          <a:ln w="17780">
            <a:solidFill>
              <a:srgbClr val="57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costa\Dropbox\Leya\10Q\Imagens\acetona e propan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2"/>
          <a:stretch/>
        </p:blipFill>
        <p:spPr bwMode="auto">
          <a:xfrm>
            <a:off x="5615708" y="3501675"/>
            <a:ext cx="2844724" cy="19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472679" y="1556792"/>
            <a:ext cx="4675385" cy="2160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entre moléculas polares e apolares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surgem porque uma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 polar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induzir uma distribuição assimétrica de carga numa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 apolar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57510" y="3958600"/>
            <a:ext cx="4675385" cy="1990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a molécula polar e a molécula com polaridade induzida surgem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atrativas similares às que existem entre moléculas polares.</a:t>
            </a:r>
            <a:endParaRPr lang="pt-PT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124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London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7"/>
            <a:ext cx="8275785" cy="910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forças atrativas existem em moléculas polares e em moléculas apolares, como é o caso do I</a:t>
            </a:r>
            <a:r>
              <a:rPr lang="pt-PT" sz="1800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4656747"/>
            <a:ext cx="8275785" cy="1076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ligações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chamam-se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London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7544" y="2640764"/>
            <a:ext cx="8275785" cy="2012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moléculas apolares podem sofrer distorções momentâneas da sua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nuvem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eletrónica, de onde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resultam distribuições assimétricas de carga, 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induzem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assimetrias de carga em moléculas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próximas.</a:t>
            </a:r>
          </a:p>
        </p:txBody>
      </p:sp>
    </p:spTree>
    <p:extLst>
      <p:ext uri="{BB962C8B-B14F-4D97-AF65-F5344CB8AC3E}">
        <p14:creationId xmlns:p14="http://schemas.microsoft.com/office/powerpoint/2010/main" val="271929449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London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1340768"/>
            <a:ext cx="8275785" cy="191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distribuição assimétrica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carga momentânea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numa molécula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induz o mesmo fenómeno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numa outra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 que lhe esteja próxima (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cxnSp>
        <p:nvCxnSpPr>
          <p:cNvPr id="7" name="Elbow Connector 11"/>
          <p:cNvCxnSpPr/>
          <p:nvPr/>
        </p:nvCxnSpPr>
        <p:spPr>
          <a:xfrm>
            <a:off x="936104" y="5301208"/>
            <a:ext cx="3431205" cy="379204"/>
          </a:xfrm>
          <a:prstGeom prst="bentConnector3">
            <a:avLst>
              <a:gd name="adj1" fmla="val -147"/>
            </a:avLst>
          </a:prstGeom>
          <a:ln w="17780">
            <a:solidFill>
              <a:srgbClr val="57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/>
          <p:cNvSpPr txBox="1"/>
          <p:nvPr/>
        </p:nvSpPr>
        <p:spPr>
          <a:xfrm>
            <a:off x="936104" y="5373216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Forças de London </a:t>
            </a:r>
          </a:p>
        </p:txBody>
      </p:sp>
      <p:pic>
        <p:nvPicPr>
          <p:cNvPr id="12" name="Picture 2" descr="C:\Users\ccosta\Dropbox\Leya\10Q\Imagens\forças de lond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t="22840" r="66908" b="60614"/>
          <a:stretch/>
        </p:blipFill>
        <p:spPr bwMode="auto">
          <a:xfrm>
            <a:off x="3119740" y="3438220"/>
            <a:ext cx="372140" cy="4199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costa\Dropbox\Leya\10Q\Imagens\forças de lond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8" t="55655" r="32298" b="33642"/>
          <a:stretch/>
        </p:blipFill>
        <p:spPr bwMode="auto">
          <a:xfrm>
            <a:off x="5725334" y="4441305"/>
            <a:ext cx="425303" cy="2716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2312"/>
            <a:ext cx="2396840" cy="10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36104" y="3735111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</a:t>
            </a:r>
            <a:endParaRPr lang="pt-P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31746"/>
            <a:ext cx="2207756" cy="9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3650"/>
          <a:stretch/>
        </p:blipFill>
        <p:spPr bwMode="auto">
          <a:xfrm>
            <a:off x="6136995" y="4719166"/>
            <a:ext cx="2193412" cy="8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7596336" y="553092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8068" y="1484784"/>
            <a:ext cx="8275785" cy="2062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ligações intermoleculares que se estabelecem entre moléculas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água são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fortes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as resultantes de ligações entre moléculas polares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Elas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mais fortes que a generalidade das outras ligações intermoleculares.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8990" y="3789040"/>
            <a:ext cx="8275785" cy="1342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devem-se à elevada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assimetria de carga em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como O-H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N-H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H-F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5" y="4251824"/>
            <a:ext cx="995545" cy="5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46216"/>
            <a:ext cx="3425804" cy="15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9750" y="1646902"/>
            <a:ext cx="8131768" cy="127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pontes de hidrogénio, representam--se por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linhas a tracejado.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lbow Connector 11"/>
          <p:cNvCxnSpPr/>
          <p:nvPr/>
        </p:nvCxnSpPr>
        <p:spPr>
          <a:xfrm>
            <a:off x="611560" y="5661248"/>
            <a:ext cx="3431205" cy="307196"/>
          </a:xfrm>
          <a:prstGeom prst="bentConnector3">
            <a:avLst>
              <a:gd name="adj1" fmla="val -282"/>
            </a:avLst>
          </a:prstGeom>
          <a:ln w="17780">
            <a:solidFill>
              <a:srgbClr val="57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4"/>
          <p:cNvSpPr txBox="1"/>
          <p:nvPr/>
        </p:nvSpPr>
        <p:spPr>
          <a:xfrm>
            <a:off x="611560" y="5661248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 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6106895" y="4308551"/>
            <a:ext cx="1489441" cy="76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ccosta\Dropbox\Leya\10Q\Imagens\ligação de hidrogén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4" t="14523" r="54134" b="76997"/>
          <a:stretch/>
        </p:blipFill>
        <p:spPr bwMode="auto">
          <a:xfrm>
            <a:off x="1960952" y="3927742"/>
            <a:ext cx="691261" cy="4272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ccosta\Dropbox\Leya\10Q\Imagens\ligação de hidrogéni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14523" r="42341" b="75205"/>
          <a:stretch/>
        </p:blipFill>
        <p:spPr bwMode="auto">
          <a:xfrm>
            <a:off x="2845359" y="3949670"/>
            <a:ext cx="520995" cy="5175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5" y="3346537"/>
            <a:ext cx="995545" cy="5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98" y="3378749"/>
            <a:ext cx="995545" cy="5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4071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de hidrogénio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798360"/>
            <a:ext cx="8275785" cy="1031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ligações de hidrogénio permitem explicar 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miscibilidade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álcoois entre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e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em muitos casos, também em água.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2996952"/>
            <a:ext cx="8275785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Explicam também a elevada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solubilidade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açúcares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água. Tanto álcoois como açúcares têm grupos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-OH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tal como a água.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4293096"/>
            <a:ext cx="8275785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ligações intermoleculares são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aditivas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isto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é, podem atuar simultaneamente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seus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efeitos somam-se.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815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664</Words>
  <Application>Microsoft Office PowerPoint</Application>
  <PresentationFormat>Apresentação no Ecrã (4:3)</PresentationFormat>
  <Paragraphs>106</Paragraphs>
  <Slides>13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208</cp:revision>
  <dcterms:created xsi:type="dcterms:W3CDTF">2015-02-06T10:27:32Z</dcterms:created>
  <dcterms:modified xsi:type="dcterms:W3CDTF">2015-10-28T16:13:49Z</dcterms:modified>
</cp:coreProperties>
</file>