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305" r:id="rId4"/>
    <p:sldId id="300" r:id="rId5"/>
    <p:sldId id="301" r:id="rId6"/>
    <p:sldId id="302" r:id="rId7"/>
    <p:sldId id="303" r:id="rId8"/>
    <p:sldId id="304" r:id="rId9"/>
    <p:sldId id="306" r:id="rId10"/>
    <p:sldId id="307" r:id="rId11"/>
    <p:sldId id="308" r:id="rId12"/>
    <p:sldId id="285" r:id="rId13"/>
    <p:sldId id="29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5D"/>
    <a:srgbClr val="8DC679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72" y="-96"/>
      </p:cViewPr>
      <p:guideLst>
        <p:guide orient="horz" pos="1094"/>
        <p:guide pos="321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980D8-C9D5-40C6-9CE4-75F428DEA69A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F6CFB468-AB3C-48F8-B4D5-E14B800F63EB}">
      <dgm:prSet phldrT="[Text]" custT="1"/>
      <dgm:spPr/>
      <dgm:t>
        <a:bodyPr/>
        <a:lstStyle/>
        <a:p>
          <a:r>
            <a:rPr lang="pt-P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Fulereno</a:t>
          </a:r>
          <a:endParaRPr lang="pt-PT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CFA100-986E-4A7A-854E-B6D3206D9A29}" type="parTrans" cxnId="{58CA097B-2721-4725-87F6-3CE5CA086373}">
      <dgm:prSet/>
      <dgm:spPr/>
      <dgm:t>
        <a:bodyPr/>
        <a:lstStyle/>
        <a:p>
          <a:endParaRPr lang="pt-PT"/>
        </a:p>
      </dgm:t>
    </dgm:pt>
    <dgm:pt modelId="{289580EC-951F-48AB-87D3-5706AA48FD26}" type="sibTrans" cxnId="{58CA097B-2721-4725-87F6-3CE5CA086373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B7CADE88-7728-4580-B393-0B7556FABE83}">
      <dgm:prSet phldrT="[Text]" custT="1"/>
      <dgm:spPr/>
      <dgm:t>
        <a:bodyPr/>
        <a:lstStyle/>
        <a:p>
          <a:r>
            <a:rPr lang="pt-P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Nanotubos</a:t>
          </a:r>
          <a:endParaRPr lang="pt-PT" sz="2000" dirty="0"/>
        </a:p>
      </dgm:t>
    </dgm:pt>
    <dgm:pt modelId="{59EE38D8-A8E4-4CA1-AC69-47AFC8A39BD9}" type="parTrans" cxnId="{C1A8A841-198A-4FB8-933F-65A5AEAB32C4}">
      <dgm:prSet/>
      <dgm:spPr/>
      <dgm:t>
        <a:bodyPr/>
        <a:lstStyle/>
        <a:p>
          <a:endParaRPr lang="pt-PT"/>
        </a:p>
      </dgm:t>
    </dgm:pt>
    <dgm:pt modelId="{DAB47DA8-7732-4B5A-945D-1493EB70D5E2}" type="sibTrans" cxnId="{C1A8A841-198A-4FB8-933F-65A5AEAB32C4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C161EF6F-5844-4D5A-B27B-C3CD5DB519D8}">
      <dgm:prSet phldrT="[Text]" custT="1"/>
      <dgm:spPr/>
      <dgm:t>
        <a:bodyPr/>
        <a:lstStyle/>
        <a:p>
          <a:r>
            <a:rPr lang="pt-P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Grafeno</a:t>
          </a:r>
          <a:endParaRPr lang="pt-PT" sz="2400" dirty="0"/>
        </a:p>
      </dgm:t>
    </dgm:pt>
    <dgm:pt modelId="{66538482-0A9A-417D-8F09-3BFF3617A1C4}" type="parTrans" cxnId="{1C8874A9-EDAF-4D08-B8B7-8B2B67A64A52}">
      <dgm:prSet/>
      <dgm:spPr/>
      <dgm:t>
        <a:bodyPr/>
        <a:lstStyle/>
        <a:p>
          <a:endParaRPr lang="pt-PT"/>
        </a:p>
      </dgm:t>
    </dgm:pt>
    <dgm:pt modelId="{A4E8B9E6-975F-4D6B-A5B0-E274C3D2AEC1}" type="sibTrans" cxnId="{1C8874A9-EDAF-4D08-B8B7-8B2B67A64A52}">
      <dgm:prSet/>
      <dgm:spPr/>
      <dgm:t>
        <a:bodyPr/>
        <a:lstStyle/>
        <a:p>
          <a:endParaRPr lang="pt-PT"/>
        </a:p>
      </dgm:t>
    </dgm:pt>
    <dgm:pt modelId="{6D68BD27-2E17-4F33-8AC0-BD82D9C9EC59}" type="pres">
      <dgm:prSet presAssocID="{4B8980D8-C9D5-40C6-9CE4-75F428DEA6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08CA028-E548-4C42-A1A9-DD1820F397F3}" type="pres">
      <dgm:prSet presAssocID="{F6CFB468-AB3C-48F8-B4D5-E14B800F63EB}" presName="node" presStyleLbl="node1" presStyleIdx="0" presStyleCnt="3" custScaleY="1218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E0DBDB-B1CA-48E6-A5F2-B002222CE2F1}" type="pres">
      <dgm:prSet presAssocID="{289580EC-951F-48AB-87D3-5706AA48FD26}" presName="sibTrans" presStyleLbl="sibTrans2D1" presStyleIdx="0" presStyleCnt="2"/>
      <dgm:spPr/>
      <dgm:t>
        <a:bodyPr/>
        <a:lstStyle/>
        <a:p>
          <a:endParaRPr lang="pt-PT"/>
        </a:p>
      </dgm:t>
    </dgm:pt>
    <dgm:pt modelId="{FC3D4722-D58A-4836-9CE8-958C886A0F49}" type="pres">
      <dgm:prSet presAssocID="{289580EC-951F-48AB-87D3-5706AA48FD26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BB9F9D75-2B84-4E86-A31F-9B23D2BE4014}" type="pres">
      <dgm:prSet presAssocID="{B7CADE88-7728-4580-B393-0B7556FABE83}" presName="node" presStyleLbl="node1" presStyleIdx="1" presStyleCnt="3" custScaleY="1218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A7067B-0591-45C4-BDC9-5B68643E2F8E}" type="pres">
      <dgm:prSet presAssocID="{DAB47DA8-7732-4B5A-945D-1493EB70D5E2}" presName="sibTrans" presStyleLbl="sibTrans2D1" presStyleIdx="1" presStyleCnt="2"/>
      <dgm:spPr/>
      <dgm:t>
        <a:bodyPr/>
        <a:lstStyle/>
        <a:p>
          <a:endParaRPr lang="pt-PT"/>
        </a:p>
      </dgm:t>
    </dgm:pt>
    <dgm:pt modelId="{0F3F19D5-A64C-4B3A-8871-C877ABAD7256}" type="pres">
      <dgm:prSet presAssocID="{DAB47DA8-7732-4B5A-945D-1493EB70D5E2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A3ADA00C-DAEC-482D-AF27-7F5736C8CD75}" type="pres">
      <dgm:prSet presAssocID="{C161EF6F-5844-4D5A-B27B-C3CD5DB519D8}" presName="node" presStyleLbl="node1" presStyleIdx="2" presStyleCnt="3" custScaleY="10969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D9AD885-E1E4-4732-8390-6776E1C92861}" type="presOf" srcId="{289580EC-951F-48AB-87D3-5706AA48FD26}" destId="{FC3D4722-D58A-4836-9CE8-958C886A0F49}" srcOrd="1" destOrd="0" presId="urn:microsoft.com/office/officeart/2005/8/layout/process1"/>
    <dgm:cxn modelId="{CA547BC5-0E9D-40EB-AD0E-0D575511950A}" type="presOf" srcId="{C161EF6F-5844-4D5A-B27B-C3CD5DB519D8}" destId="{A3ADA00C-DAEC-482D-AF27-7F5736C8CD75}" srcOrd="0" destOrd="0" presId="urn:microsoft.com/office/officeart/2005/8/layout/process1"/>
    <dgm:cxn modelId="{56E3FF51-BF6C-4CB0-8422-D980673A3F8D}" type="presOf" srcId="{DAB47DA8-7732-4B5A-945D-1493EB70D5E2}" destId="{0F3F19D5-A64C-4B3A-8871-C877ABAD7256}" srcOrd="1" destOrd="0" presId="urn:microsoft.com/office/officeart/2005/8/layout/process1"/>
    <dgm:cxn modelId="{AE26D3D0-C3DC-443C-B3EE-39F75F7E1602}" type="presOf" srcId="{F6CFB468-AB3C-48F8-B4D5-E14B800F63EB}" destId="{108CA028-E548-4C42-A1A9-DD1820F397F3}" srcOrd="0" destOrd="0" presId="urn:microsoft.com/office/officeart/2005/8/layout/process1"/>
    <dgm:cxn modelId="{CB31E024-E2F1-4D60-A541-F2B523EDCDC7}" type="presOf" srcId="{4B8980D8-C9D5-40C6-9CE4-75F428DEA69A}" destId="{6D68BD27-2E17-4F33-8AC0-BD82D9C9EC59}" srcOrd="0" destOrd="0" presId="urn:microsoft.com/office/officeart/2005/8/layout/process1"/>
    <dgm:cxn modelId="{C1A8A841-198A-4FB8-933F-65A5AEAB32C4}" srcId="{4B8980D8-C9D5-40C6-9CE4-75F428DEA69A}" destId="{B7CADE88-7728-4580-B393-0B7556FABE83}" srcOrd="1" destOrd="0" parTransId="{59EE38D8-A8E4-4CA1-AC69-47AFC8A39BD9}" sibTransId="{DAB47DA8-7732-4B5A-945D-1493EB70D5E2}"/>
    <dgm:cxn modelId="{DA3BE60A-EB33-4468-BB87-4831D46B6FDF}" type="presOf" srcId="{B7CADE88-7728-4580-B393-0B7556FABE83}" destId="{BB9F9D75-2B84-4E86-A31F-9B23D2BE4014}" srcOrd="0" destOrd="0" presId="urn:microsoft.com/office/officeart/2005/8/layout/process1"/>
    <dgm:cxn modelId="{0B233EB7-0CF1-4FAC-A662-35B64CF8C2BE}" type="presOf" srcId="{DAB47DA8-7732-4B5A-945D-1493EB70D5E2}" destId="{4CA7067B-0591-45C4-BDC9-5B68643E2F8E}" srcOrd="0" destOrd="0" presId="urn:microsoft.com/office/officeart/2005/8/layout/process1"/>
    <dgm:cxn modelId="{0B6FD40B-39F1-45E4-84B6-36AAF9BE5219}" type="presOf" srcId="{289580EC-951F-48AB-87D3-5706AA48FD26}" destId="{ACE0DBDB-B1CA-48E6-A5F2-B002222CE2F1}" srcOrd="0" destOrd="0" presId="urn:microsoft.com/office/officeart/2005/8/layout/process1"/>
    <dgm:cxn modelId="{58CA097B-2721-4725-87F6-3CE5CA086373}" srcId="{4B8980D8-C9D5-40C6-9CE4-75F428DEA69A}" destId="{F6CFB468-AB3C-48F8-B4D5-E14B800F63EB}" srcOrd="0" destOrd="0" parTransId="{53CFA100-986E-4A7A-854E-B6D3206D9A29}" sibTransId="{289580EC-951F-48AB-87D3-5706AA48FD26}"/>
    <dgm:cxn modelId="{1C8874A9-EDAF-4D08-B8B7-8B2B67A64A52}" srcId="{4B8980D8-C9D5-40C6-9CE4-75F428DEA69A}" destId="{C161EF6F-5844-4D5A-B27B-C3CD5DB519D8}" srcOrd="2" destOrd="0" parTransId="{66538482-0A9A-417D-8F09-3BFF3617A1C4}" sibTransId="{A4E8B9E6-975F-4D6B-A5B0-E274C3D2AEC1}"/>
    <dgm:cxn modelId="{977A95FA-24FA-42FC-B92A-02FF30E34063}" type="presParOf" srcId="{6D68BD27-2E17-4F33-8AC0-BD82D9C9EC59}" destId="{108CA028-E548-4C42-A1A9-DD1820F397F3}" srcOrd="0" destOrd="0" presId="urn:microsoft.com/office/officeart/2005/8/layout/process1"/>
    <dgm:cxn modelId="{1DB93082-EC27-4961-9CE2-662EAD3BFF6A}" type="presParOf" srcId="{6D68BD27-2E17-4F33-8AC0-BD82D9C9EC59}" destId="{ACE0DBDB-B1CA-48E6-A5F2-B002222CE2F1}" srcOrd="1" destOrd="0" presId="urn:microsoft.com/office/officeart/2005/8/layout/process1"/>
    <dgm:cxn modelId="{6D62C294-D91A-4DA8-828E-D309FF9EDCF3}" type="presParOf" srcId="{ACE0DBDB-B1CA-48E6-A5F2-B002222CE2F1}" destId="{FC3D4722-D58A-4836-9CE8-958C886A0F49}" srcOrd="0" destOrd="0" presId="urn:microsoft.com/office/officeart/2005/8/layout/process1"/>
    <dgm:cxn modelId="{B5BBE377-25C6-452C-AAB9-BA12D98BB5C2}" type="presParOf" srcId="{6D68BD27-2E17-4F33-8AC0-BD82D9C9EC59}" destId="{BB9F9D75-2B84-4E86-A31F-9B23D2BE4014}" srcOrd="2" destOrd="0" presId="urn:microsoft.com/office/officeart/2005/8/layout/process1"/>
    <dgm:cxn modelId="{9914F73C-81DF-4E68-B638-8AB4B67B9A16}" type="presParOf" srcId="{6D68BD27-2E17-4F33-8AC0-BD82D9C9EC59}" destId="{4CA7067B-0591-45C4-BDC9-5B68643E2F8E}" srcOrd="3" destOrd="0" presId="urn:microsoft.com/office/officeart/2005/8/layout/process1"/>
    <dgm:cxn modelId="{305110A9-BF1D-411B-A9CC-0BBE4642587A}" type="presParOf" srcId="{4CA7067B-0591-45C4-BDC9-5B68643E2F8E}" destId="{0F3F19D5-A64C-4B3A-8871-C877ABAD7256}" srcOrd="0" destOrd="0" presId="urn:microsoft.com/office/officeart/2005/8/layout/process1"/>
    <dgm:cxn modelId="{01827D5C-174D-46C4-B304-83FFE8A89E1A}" type="presParOf" srcId="{6D68BD27-2E17-4F33-8AC0-BD82D9C9EC59}" destId="{A3ADA00C-DAEC-482D-AF27-7F5736C8CD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425D34FC-9297-4FC2-8A54-C3C1902E3C87}" type="presOf" srcId="{71A1FE32-250C-46BF-87BC-B4A03C42B8EE}" destId="{7252B3E8-24E4-456F-9567-EF739245A486}" srcOrd="1" destOrd="0" presId="urn:microsoft.com/office/officeart/2005/8/layout/hierarchy2"/>
    <dgm:cxn modelId="{30053790-8DDA-46C9-B403-8372439DC446}" type="presOf" srcId="{71A1FE32-250C-46BF-87BC-B4A03C42B8EE}" destId="{3E473F5E-165F-49AD-A430-798F84288EAD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DAC8CF06-A147-491B-A1AB-2462E00DAA8C}" type="presOf" srcId="{17D75FA5-4602-453D-AE4E-F333D06E71A3}" destId="{92189561-8822-4893-8708-278D12EE43DA}" srcOrd="0" destOrd="0" presId="urn:microsoft.com/office/officeart/2005/8/layout/hierarchy2"/>
    <dgm:cxn modelId="{3C86B236-FA1F-4F01-9A5C-7071C737C47C}" type="presOf" srcId="{FF0AFD65-FBDC-40F2-ADF1-6C8874AADBEE}" destId="{2479EF9A-6F3F-432E-BC1B-053FFE61617C}" srcOrd="0" destOrd="0" presId="urn:microsoft.com/office/officeart/2005/8/layout/hierarchy2"/>
    <dgm:cxn modelId="{708089E8-444E-4DC0-BAF5-D8E2C22A3A28}" type="presOf" srcId="{FFB099A8-5D36-4869-96CD-F2331D917D42}" destId="{91F7B48C-F831-41D2-8069-366A8A72E755}" srcOrd="0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FD22900F-6878-4ABE-8CF9-669AFD713B4E}" type="presOf" srcId="{B55B8D56-2E24-4B21-A2B2-1E76FBC773E5}" destId="{C75B6231-F8C7-4BE5-80D1-624CA71619FB}" srcOrd="0" destOrd="0" presId="urn:microsoft.com/office/officeart/2005/8/layout/hierarchy2"/>
    <dgm:cxn modelId="{EB1CFD4A-ADC5-4296-B4FC-9E2E058B9EF8}" type="presOf" srcId="{17D75FA5-4602-453D-AE4E-F333D06E71A3}" destId="{7DB94574-87F0-4B0B-905F-45DF5D31859C}" srcOrd="1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BB6F3330-4C45-4030-9183-FC610896816F}" type="presOf" srcId="{757D3EA7-6346-41BE-A086-6F90B80FA637}" destId="{061DE018-14E8-487E-86A3-9BFF86F91F13}" srcOrd="0" destOrd="0" presId="urn:microsoft.com/office/officeart/2005/8/layout/hierarchy2"/>
    <dgm:cxn modelId="{069F3B98-3A02-486A-A115-22691E133E3F}" type="presOf" srcId="{CCD2558B-DA0F-4629-AEFA-821E258C3400}" destId="{6184AF6A-7F89-4100-864A-01A629FC4E3B}" srcOrd="0" destOrd="0" presId="urn:microsoft.com/office/officeart/2005/8/layout/hierarchy2"/>
    <dgm:cxn modelId="{18DD83B1-3A01-4AF0-819B-C57ABEB03073}" type="presOf" srcId="{E0E750D1-D452-432B-ACB5-E7382B97804E}" destId="{C55E2C10-60CF-4919-9AB8-2D749CE3A27B}" srcOrd="0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0600D44E-967E-4819-A794-150D1A390D73}" type="presOf" srcId="{CCD2558B-DA0F-4629-AEFA-821E258C3400}" destId="{A6BC6A91-A0CC-4B87-AD1E-447B986786CE}" srcOrd="1" destOrd="0" presId="urn:microsoft.com/office/officeart/2005/8/layout/hierarchy2"/>
    <dgm:cxn modelId="{D73E26D2-1DD2-4162-A846-11835D60D092}" type="presOf" srcId="{757D3EA7-6346-41BE-A086-6F90B80FA637}" destId="{83683A91-5628-4DF9-BF5C-EE77060E9699}" srcOrd="1" destOrd="0" presId="urn:microsoft.com/office/officeart/2005/8/layout/hierarchy2"/>
    <dgm:cxn modelId="{D2385B14-B3AE-4539-92F9-D084A9F15D88}" type="presOf" srcId="{2F460F9D-3CFF-42F9-9726-FD8093A4C543}" destId="{0E1B035F-50E0-4301-A968-B6556CFE4CB4}" srcOrd="0" destOrd="0" presId="urn:microsoft.com/office/officeart/2005/8/layout/hierarchy2"/>
    <dgm:cxn modelId="{0F211BB8-A677-46D9-9745-FE297C59A7F3}" type="presOf" srcId="{535DC6FA-C58E-49B0-BF2A-B096E08F1DF2}" destId="{B6B49ADD-FCE6-440F-8580-C951E4A62821}" srcOrd="0" destOrd="0" presId="urn:microsoft.com/office/officeart/2005/8/layout/hierarchy2"/>
    <dgm:cxn modelId="{50DF4D6F-D442-4CC9-939B-BBB922864792}" type="presOf" srcId="{F0D9B81B-E2A4-4936-AADD-C8C590D7DDF9}" destId="{ED06775B-C05B-4F52-85F4-723EC0D3FC92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56F6FE6E-250A-4B4D-8849-85EDCC0CF187}" type="presOf" srcId="{24E7EB8F-2595-445B-B7AA-D2E26353DFE5}" destId="{44DCCB58-C7CF-4DC3-98DF-C9F73842E14D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218C9E73-5B5A-42D1-8B4A-ED9ABCA4B9E9}" type="presOf" srcId="{B7302DC9-1FD6-45F4-984E-A06474D8BC7E}" destId="{34B71C7A-87EC-4638-B542-CF4E179257F3}" srcOrd="0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135F65E6-7A1C-4EFE-ADE1-8D093BEF49BC}" type="presOf" srcId="{D9137D77-2160-4FDD-85A1-9766C98F638A}" destId="{6F88F1BF-6E28-45A2-AD2F-DC05321F9C04}" srcOrd="0" destOrd="0" presId="urn:microsoft.com/office/officeart/2005/8/layout/hierarchy2"/>
    <dgm:cxn modelId="{CEBCA7E7-B2FB-4C2A-8741-4F33147CC433}" type="presOf" srcId="{24E7EB8F-2595-445B-B7AA-D2E26353DFE5}" destId="{F6E150F9-A420-41FD-82F8-21CD794A2E03}" srcOrd="1" destOrd="0" presId="urn:microsoft.com/office/officeart/2005/8/layout/hierarchy2"/>
    <dgm:cxn modelId="{F54F8887-347D-42DD-BD6E-EF5771B77929}" type="presOf" srcId="{0B900678-07A7-4F04-ACBD-E22283A5B1B9}" destId="{F91B4A00-96B4-4348-8DB3-D96F4136958F}" srcOrd="0" destOrd="0" presId="urn:microsoft.com/office/officeart/2005/8/layout/hierarchy2"/>
    <dgm:cxn modelId="{E4FAF2A5-D3F1-4F88-B81B-37B4033E525C}" type="presOf" srcId="{6F0D3E63-9648-4981-BDCB-24514DB87504}" destId="{7A6EC323-8F2B-4331-B346-929B945B4F5F}" srcOrd="0" destOrd="0" presId="urn:microsoft.com/office/officeart/2005/8/layout/hierarchy2"/>
    <dgm:cxn modelId="{EAC92C49-CC4C-4E27-BF3D-9CDEB7452C35}" type="presOf" srcId="{A439679A-DE94-4BF4-956A-64E402421D41}" destId="{82B2470F-749C-423B-80F7-415BDA838885}" srcOrd="0" destOrd="0" presId="urn:microsoft.com/office/officeart/2005/8/layout/hierarchy2"/>
    <dgm:cxn modelId="{317D8124-22AA-46E0-A211-65A105773E85}" type="presOf" srcId="{B55B8D56-2E24-4B21-A2B2-1E76FBC773E5}" destId="{B5AF3C0A-1B3A-468A-9C16-77B36933D7D3}" srcOrd="1" destOrd="0" presId="urn:microsoft.com/office/officeart/2005/8/layout/hierarchy2"/>
    <dgm:cxn modelId="{3BF01CDB-4D65-4F1A-B540-0D088ABED436}" type="presOf" srcId="{BB0398E8-C09C-44BE-A6D0-B242B09F4870}" destId="{49378854-C964-4ACF-A646-D8B478005D8D}" srcOrd="0" destOrd="0" presId="urn:microsoft.com/office/officeart/2005/8/layout/hierarchy2"/>
    <dgm:cxn modelId="{8474BE4B-D771-41B0-B0A0-641C11A26EA1}" type="presOf" srcId="{FF0AFD65-FBDC-40F2-ADF1-6C8874AADBEE}" destId="{195F5AD5-D45F-403F-9EF9-E9B4A1638360}" srcOrd="1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D1ED6DDE-C22A-4944-A6D6-E4505882738D}" type="presOf" srcId="{FFB099A8-5D36-4869-96CD-F2331D917D42}" destId="{B152E0F9-F944-4DE3-B218-55B120168CE9}" srcOrd="1" destOrd="0" presId="urn:microsoft.com/office/officeart/2005/8/layout/hierarchy2"/>
    <dgm:cxn modelId="{FC6796FF-B28A-447E-88A0-6EBDAE748466}" type="presParOf" srcId="{6F88F1BF-6E28-45A2-AD2F-DC05321F9C04}" destId="{5B224753-A06A-40F3-BBC6-4383835AA19A}" srcOrd="0" destOrd="0" presId="urn:microsoft.com/office/officeart/2005/8/layout/hierarchy2"/>
    <dgm:cxn modelId="{FD0166B4-1630-4039-A150-C73FC01F168E}" type="presParOf" srcId="{5B224753-A06A-40F3-BBC6-4383835AA19A}" destId="{82B2470F-749C-423B-80F7-415BDA838885}" srcOrd="0" destOrd="0" presId="urn:microsoft.com/office/officeart/2005/8/layout/hierarchy2"/>
    <dgm:cxn modelId="{49E847B5-2C32-421F-90F7-0772E5165937}" type="presParOf" srcId="{5B224753-A06A-40F3-BBC6-4383835AA19A}" destId="{24722D45-2DED-447F-A147-E5E44FAB137A}" srcOrd="1" destOrd="0" presId="urn:microsoft.com/office/officeart/2005/8/layout/hierarchy2"/>
    <dgm:cxn modelId="{AA9499A6-AB01-4AFA-BFDA-62241BDD548E}" type="presParOf" srcId="{24722D45-2DED-447F-A147-E5E44FAB137A}" destId="{92189561-8822-4893-8708-278D12EE43DA}" srcOrd="0" destOrd="0" presId="urn:microsoft.com/office/officeart/2005/8/layout/hierarchy2"/>
    <dgm:cxn modelId="{F12461F3-964F-4D50-8741-7934644D7387}" type="presParOf" srcId="{92189561-8822-4893-8708-278D12EE43DA}" destId="{7DB94574-87F0-4B0B-905F-45DF5D31859C}" srcOrd="0" destOrd="0" presId="urn:microsoft.com/office/officeart/2005/8/layout/hierarchy2"/>
    <dgm:cxn modelId="{DB4D7E0A-A653-4099-9215-34D57FC56EB9}" type="presParOf" srcId="{24722D45-2DED-447F-A147-E5E44FAB137A}" destId="{4D5296F5-3990-45FD-B045-C72D0CB4DB4F}" srcOrd="1" destOrd="0" presId="urn:microsoft.com/office/officeart/2005/8/layout/hierarchy2"/>
    <dgm:cxn modelId="{54EBEE83-31AB-4AC9-92B6-9381FA836112}" type="presParOf" srcId="{4D5296F5-3990-45FD-B045-C72D0CB4DB4F}" destId="{F91B4A00-96B4-4348-8DB3-D96F4136958F}" srcOrd="0" destOrd="0" presId="urn:microsoft.com/office/officeart/2005/8/layout/hierarchy2"/>
    <dgm:cxn modelId="{DF27CA7C-2085-45EB-8CDF-D36584284386}" type="presParOf" srcId="{4D5296F5-3990-45FD-B045-C72D0CB4DB4F}" destId="{C885C712-91EA-41AC-AEC2-2526E3E119FD}" srcOrd="1" destOrd="0" presId="urn:microsoft.com/office/officeart/2005/8/layout/hierarchy2"/>
    <dgm:cxn modelId="{4DB58733-3DE8-4D0F-BF5A-407355290BBA}" type="presParOf" srcId="{C885C712-91EA-41AC-AEC2-2526E3E119FD}" destId="{44DCCB58-C7CF-4DC3-98DF-C9F73842E14D}" srcOrd="0" destOrd="0" presId="urn:microsoft.com/office/officeart/2005/8/layout/hierarchy2"/>
    <dgm:cxn modelId="{81D157CA-C487-4F0A-BAEA-B401A8CDF3C4}" type="presParOf" srcId="{44DCCB58-C7CF-4DC3-98DF-C9F73842E14D}" destId="{F6E150F9-A420-41FD-82F8-21CD794A2E03}" srcOrd="0" destOrd="0" presId="urn:microsoft.com/office/officeart/2005/8/layout/hierarchy2"/>
    <dgm:cxn modelId="{BA873719-EB4C-4E48-9BB0-E367865DB16C}" type="presParOf" srcId="{C885C712-91EA-41AC-AEC2-2526E3E119FD}" destId="{6F572645-8573-4B8A-A85E-2BC3BFF36679}" srcOrd="1" destOrd="0" presId="urn:microsoft.com/office/officeart/2005/8/layout/hierarchy2"/>
    <dgm:cxn modelId="{1E05C29D-D5F2-46C8-B082-3A9077033402}" type="presParOf" srcId="{6F572645-8573-4B8A-A85E-2BC3BFF36679}" destId="{34B71C7A-87EC-4638-B542-CF4E179257F3}" srcOrd="0" destOrd="0" presId="urn:microsoft.com/office/officeart/2005/8/layout/hierarchy2"/>
    <dgm:cxn modelId="{ABD660C4-7251-43D3-A3A7-CDCD26C56143}" type="presParOf" srcId="{6F572645-8573-4B8A-A85E-2BC3BFF36679}" destId="{30A860D2-6BEF-4CA2-BE38-56CDBA3708C7}" srcOrd="1" destOrd="0" presId="urn:microsoft.com/office/officeart/2005/8/layout/hierarchy2"/>
    <dgm:cxn modelId="{486BCD60-EC88-4B25-85D5-0A6A7AA26503}" type="presParOf" srcId="{30A860D2-6BEF-4CA2-BE38-56CDBA3708C7}" destId="{2479EF9A-6F3F-432E-BC1B-053FFE61617C}" srcOrd="0" destOrd="0" presId="urn:microsoft.com/office/officeart/2005/8/layout/hierarchy2"/>
    <dgm:cxn modelId="{46D5C03A-3BE7-401D-A84E-F96231E3FE7A}" type="presParOf" srcId="{2479EF9A-6F3F-432E-BC1B-053FFE61617C}" destId="{195F5AD5-D45F-403F-9EF9-E9B4A1638360}" srcOrd="0" destOrd="0" presId="urn:microsoft.com/office/officeart/2005/8/layout/hierarchy2"/>
    <dgm:cxn modelId="{FEDF98E1-FB4F-41B7-8ECF-8006D017D8F0}" type="presParOf" srcId="{30A860D2-6BEF-4CA2-BE38-56CDBA3708C7}" destId="{EF0487B7-0EA9-48BB-8E56-DEA608CE94D9}" srcOrd="1" destOrd="0" presId="urn:microsoft.com/office/officeart/2005/8/layout/hierarchy2"/>
    <dgm:cxn modelId="{98FF506A-093E-426D-AA67-93666785586D}" type="presParOf" srcId="{EF0487B7-0EA9-48BB-8E56-DEA608CE94D9}" destId="{49378854-C964-4ACF-A646-D8B478005D8D}" srcOrd="0" destOrd="0" presId="urn:microsoft.com/office/officeart/2005/8/layout/hierarchy2"/>
    <dgm:cxn modelId="{CC3F84FB-22FD-41B7-933C-2463F908A712}" type="presParOf" srcId="{EF0487B7-0EA9-48BB-8E56-DEA608CE94D9}" destId="{CDDB5195-DA09-4FEB-9AFB-B6DDB76CB25B}" srcOrd="1" destOrd="0" presId="urn:microsoft.com/office/officeart/2005/8/layout/hierarchy2"/>
    <dgm:cxn modelId="{AE1D981A-E887-4413-AD08-FFBF63B78356}" type="presParOf" srcId="{C885C712-91EA-41AC-AEC2-2526E3E119FD}" destId="{C75B6231-F8C7-4BE5-80D1-624CA71619FB}" srcOrd="2" destOrd="0" presId="urn:microsoft.com/office/officeart/2005/8/layout/hierarchy2"/>
    <dgm:cxn modelId="{BCBF193F-1D7A-4D09-9F6B-BC99178F9987}" type="presParOf" srcId="{C75B6231-F8C7-4BE5-80D1-624CA71619FB}" destId="{B5AF3C0A-1B3A-468A-9C16-77B36933D7D3}" srcOrd="0" destOrd="0" presId="urn:microsoft.com/office/officeart/2005/8/layout/hierarchy2"/>
    <dgm:cxn modelId="{D55D8B66-E742-4FA8-9561-088E2A5D22E3}" type="presParOf" srcId="{C885C712-91EA-41AC-AEC2-2526E3E119FD}" destId="{7015E238-51D2-4671-B93A-8370C16557B1}" srcOrd="3" destOrd="0" presId="urn:microsoft.com/office/officeart/2005/8/layout/hierarchy2"/>
    <dgm:cxn modelId="{C24581F2-1B5B-4E10-A13E-86BD31BA18E6}" type="presParOf" srcId="{7015E238-51D2-4671-B93A-8370C16557B1}" destId="{C55E2C10-60CF-4919-9AB8-2D749CE3A27B}" srcOrd="0" destOrd="0" presId="urn:microsoft.com/office/officeart/2005/8/layout/hierarchy2"/>
    <dgm:cxn modelId="{4B5222C0-4ACF-438B-ACE1-93F0A4B47C6B}" type="presParOf" srcId="{7015E238-51D2-4671-B93A-8370C16557B1}" destId="{987EE947-7550-4356-BF1D-77900DDA5D89}" srcOrd="1" destOrd="0" presId="urn:microsoft.com/office/officeart/2005/8/layout/hierarchy2"/>
    <dgm:cxn modelId="{E3ACB2C1-3C49-4765-80E8-4A387ABFC44D}" type="presParOf" srcId="{987EE947-7550-4356-BF1D-77900DDA5D89}" destId="{3E473F5E-165F-49AD-A430-798F84288EAD}" srcOrd="0" destOrd="0" presId="urn:microsoft.com/office/officeart/2005/8/layout/hierarchy2"/>
    <dgm:cxn modelId="{647A21D4-99E2-4230-BEB3-94095F3974F4}" type="presParOf" srcId="{3E473F5E-165F-49AD-A430-798F84288EAD}" destId="{7252B3E8-24E4-456F-9567-EF739245A486}" srcOrd="0" destOrd="0" presId="urn:microsoft.com/office/officeart/2005/8/layout/hierarchy2"/>
    <dgm:cxn modelId="{7C251C0F-D81E-4CEF-AF10-1AE9B3CEAB61}" type="presParOf" srcId="{987EE947-7550-4356-BF1D-77900DDA5D89}" destId="{22CBBE8C-3131-40F3-8D36-AE5B1433D4C8}" srcOrd="1" destOrd="0" presId="urn:microsoft.com/office/officeart/2005/8/layout/hierarchy2"/>
    <dgm:cxn modelId="{7ADB1E25-02DC-485F-BA02-31D8578BA508}" type="presParOf" srcId="{22CBBE8C-3131-40F3-8D36-AE5B1433D4C8}" destId="{ED06775B-C05B-4F52-85F4-723EC0D3FC92}" srcOrd="0" destOrd="0" presId="urn:microsoft.com/office/officeart/2005/8/layout/hierarchy2"/>
    <dgm:cxn modelId="{20C4833C-FCE1-4A17-81E5-D14C930AF360}" type="presParOf" srcId="{22CBBE8C-3131-40F3-8D36-AE5B1433D4C8}" destId="{4A988E57-1F5B-44D8-861A-68F216E25384}" srcOrd="1" destOrd="0" presId="urn:microsoft.com/office/officeart/2005/8/layout/hierarchy2"/>
    <dgm:cxn modelId="{B0BD6540-D400-4C55-AE74-B1EE22FC88FE}" type="presParOf" srcId="{24722D45-2DED-447F-A147-E5E44FAB137A}" destId="{91F7B48C-F831-41D2-8069-366A8A72E755}" srcOrd="2" destOrd="0" presId="urn:microsoft.com/office/officeart/2005/8/layout/hierarchy2"/>
    <dgm:cxn modelId="{AB6716BE-1CEE-4D41-A343-347A71B58152}" type="presParOf" srcId="{91F7B48C-F831-41D2-8069-366A8A72E755}" destId="{B152E0F9-F944-4DE3-B218-55B120168CE9}" srcOrd="0" destOrd="0" presId="urn:microsoft.com/office/officeart/2005/8/layout/hierarchy2"/>
    <dgm:cxn modelId="{C3807C25-26F7-4CA2-9959-D2B56334A481}" type="presParOf" srcId="{24722D45-2DED-447F-A147-E5E44FAB137A}" destId="{5E989543-4A37-4203-81FB-C4D06C9280A8}" srcOrd="3" destOrd="0" presId="urn:microsoft.com/office/officeart/2005/8/layout/hierarchy2"/>
    <dgm:cxn modelId="{FC2B1B22-0BF2-4298-B3CC-85FD9FD709C5}" type="presParOf" srcId="{5E989543-4A37-4203-81FB-C4D06C9280A8}" destId="{7A6EC323-8F2B-4331-B346-929B945B4F5F}" srcOrd="0" destOrd="0" presId="urn:microsoft.com/office/officeart/2005/8/layout/hierarchy2"/>
    <dgm:cxn modelId="{132FD3D3-34FF-4740-938F-2951027C3AA5}" type="presParOf" srcId="{5E989543-4A37-4203-81FB-C4D06C9280A8}" destId="{5F666D6B-03EE-407D-92FB-77594ECBE63D}" srcOrd="1" destOrd="0" presId="urn:microsoft.com/office/officeart/2005/8/layout/hierarchy2"/>
    <dgm:cxn modelId="{2D992D4E-43F0-4D56-A7FF-D59C87888B17}" type="presParOf" srcId="{5F666D6B-03EE-407D-92FB-77594ECBE63D}" destId="{6184AF6A-7F89-4100-864A-01A629FC4E3B}" srcOrd="0" destOrd="0" presId="urn:microsoft.com/office/officeart/2005/8/layout/hierarchy2"/>
    <dgm:cxn modelId="{3EF5FA28-3B4C-43D5-A9CC-832CF804AA13}" type="presParOf" srcId="{6184AF6A-7F89-4100-864A-01A629FC4E3B}" destId="{A6BC6A91-A0CC-4B87-AD1E-447B986786CE}" srcOrd="0" destOrd="0" presId="urn:microsoft.com/office/officeart/2005/8/layout/hierarchy2"/>
    <dgm:cxn modelId="{D0B057B9-434A-474E-8F13-C67BCC61737D}" type="presParOf" srcId="{5F666D6B-03EE-407D-92FB-77594ECBE63D}" destId="{3D192564-D25C-470C-905D-1A5A8DFD2227}" srcOrd="1" destOrd="0" presId="urn:microsoft.com/office/officeart/2005/8/layout/hierarchy2"/>
    <dgm:cxn modelId="{A71EFC08-A3C2-4738-A281-8650BBE4738A}" type="presParOf" srcId="{3D192564-D25C-470C-905D-1A5A8DFD2227}" destId="{B6B49ADD-FCE6-440F-8580-C951E4A62821}" srcOrd="0" destOrd="0" presId="urn:microsoft.com/office/officeart/2005/8/layout/hierarchy2"/>
    <dgm:cxn modelId="{6F5DC129-1B7B-439C-BF14-E552F3299B80}" type="presParOf" srcId="{3D192564-D25C-470C-905D-1A5A8DFD2227}" destId="{2946D28D-20CA-4571-B270-2810A829F2B6}" srcOrd="1" destOrd="0" presId="urn:microsoft.com/office/officeart/2005/8/layout/hierarchy2"/>
    <dgm:cxn modelId="{E264A58E-ED80-40D0-BD3A-382EF894F23D}" type="presParOf" srcId="{2946D28D-20CA-4571-B270-2810A829F2B6}" destId="{061DE018-14E8-487E-86A3-9BFF86F91F13}" srcOrd="0" destOrd="0" presId="urn:microsoft.com/office/officeart/2005/8/layout/hierarchy2"/>
    <dgm:cxn modelId="{174FF61A-7E16-439C-B622-F9AC818AF80A}" type="presParOf" srcId="{061DE018-14E8-487E-86A3-9BFF86F91F13}" destId="{83683A91-5628-4DF9-BF5C-EE77060E9699}" srcOrd="0" destOrd="0" presId="urn:microsoft.com/office/officeart/2005/8/layout/hierarchy2"/>
    <dgm:cxn modelId="{D19D0506-3815-43E4-961F-4C3BEB597CA0}" type="presParOf" srcId="{2946D28D-20CA-4571-B270-2810A829F2B6}" destId="{5D218D85-1F9D-417A-958C-8A83B2F4ED97}" srcOrd="1" destOrd="0" presId="urn:microsoft.com/office/officeart/2005/8/layout/hierarchy2"/>
    <dgm:cxn modelId="{EBB680D0-1070-4806-9A70-74A965A47D47}" type="presParOf" srcId="{5D218D85-1F9D-417A-958C-8A83B2F4ED97}" destId="{0E1B035F-50E0-4301-A968-B6556CFE4CB4}" srcOrd="0" destOrd="0" presId="urn:microsoft.com/office/officeart/2005/8/layout/hierarchy2"/>
    <dgm:cxn modelId="{CDF447BD-CC48-47B4-B514-80F4604ABC0E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24FFE52D-A814-4481-A219-D0C4B4DA75D7}" type="presOf" srcId="{17D75FA5-4602-453D-AE4E-F333D06E71A3}" destId="{92189561-8822-4893-8708-278D12EE43DA}" srcOrd="0" destOrd="0" presId="urn:microsoft.com/office/officeart/2005/8/layout/hierarchy2"/>
    <dgm:cxn modelId="{1528D4BD-8140-47B4-84E2-0B1CADBDAD54}" type="presOf" srcId="{757D3EA7-6346-41BE-A086-6F90B80FA637}" destId="{83683A91-5628-4DF9-BF5C-EE77060E9699}" srcOrd="1" destOrd="0" presId="urn:microsoft.com/office/officeart/2005/8/layout/hierarchy2"/>
    <dgm:cxn modelId="{5635EBB6-FDAE-4346-9F53-C38975D24DA4}" type="presOf" srcId="{24E7EB8F-2595-445B-B7AA-D2E26353DFE5}" destId="{44DCCB58-C7CF-4DC3-98DF-C9F73842E14D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28384451-E0A8-455A-9E13-79C5EFB0ECB5}" type="presOf" srcId="{6F0D3E63-9648-4981-BDCB-24514DB87504}" destId="{7A6EC323-8F2B-4331-B346-929B945B4F5F}" srcOrd="0" destOrd="0" presId="urn:microsoft.com/office/officeart/2005/8/layout/hierarchy2"/>
    <dgm:cxn modelId="{67A37EE3-3634-457F-9F7C-FB41820CBE9A}" type="presOf" srcId="{17D75FA5-4602-453D-AE4E-F333D06E71A3}" destId="{7DB94574-87F0-4B0B-905F-45DF5D31859C}" srcOrd="1" destOrd="0" presId="urn:microsoft.com/office/officeart/2005/8/layout/hierarchy2"/>
    <dgm:cxn modelId="{5CB05B09-C5C0-4B72-99A9-979E7DFA874A}" type="presOf" srcId="{71A1FE32-250C-46BF-87BC-B4A03C42B8EE}" destId="{3E473F5E-165F-49AD-A430-798F84288EAD}" srcOrd="0" destOrd="0" presId="urn:microsoft.com/office/officeart/2005/8/layout/hierarchy2"/>
    <dgm:cxn modelId="{613ED037-5071-4C1C-A939-72987C0C5065}" type="presOf" srcId="{B55B8D56-2E24-4B21-A2B2-1E76FBC773E5}" destId="{B5AF3C0A-1B3A-468A-9C16-77B36933D7D3}" srcOrd="1" destOrd="0" presId="urn:microsoft.com/office/officeart/2005/8/layout/hierarchy2"/>
    <dgm:cxn modelId="{3296FF46-94B2-4499-A0C5-3272C1C096CC}" type="presOf" srcId="{BB0398E8-C09C-44BE-A6D0-B242B09F4870}" destId="{49378854-C964-4ACF-A646-D8B478005D8D}" srcOrd="0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9040F9EA-8374-4BDA-AB3D-BB9DCCA82F42}" type="presOf" srcId="{E0E750D1-D452-432B-ACB5-E7382B97804E}" destId="{C55E2C10-60CF-4919-9AB8-2D749CE3A27B}" srcOrd="0" destOrd="0" presId="urn:microsoft.com/office/officeart/2005/8/layout/hierarchy2"/>
    <dgm:cxn modelId="{BE5E6DB0-0221-47BB-B7EF-316385CB8D07}" type="presOf" srcId="{757D3EA7-6346-41BE-A086-6F90B80FA637}" destId="{061DE018-14E8-487E-86A3-9BFF86F91F13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2679161A-CE2C-4974-8B6C-7BCE696B78DE}" type="presOf" srcId="{B55B8D56-2E24-4B21-A2B2-1E76FBC773E5}" destId="{C75B6231-F8C7-4BE5-80D1-624CA71619FB}" srcOrd="0" destOrd="0" presId="urn:microsoft.com/office/officeart/2005/8/layout/hierarchy2"/>
    <dgm:cxn modelId="{9148A211-7F91-4C1A-903C-60B580773DCA}" type="presOf" srcId="{FF0AFD65-FBDC-40F2-ADF1-6C8874AADBEE}" destId="{2479EF9A-6F3F-432E-BC1B-053FFE61617C}" srcOrd="0" destOrd="0" presId="urn:microsoft.com/office/officeart/2005/8/layout/hierarchy2"/>
    <dgm:cxn modelId="{3FD4DFCD-7D81-4AE8-B16A-A191E1722527}" type="presOf" srcId="{FFB099A8-5D36-4869-96CD-F2331D917D42}" destId="{91F7B48C-F831-41D2-8069-366A8A72E755}" srcOrd="0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AF066CE6-FB10-4B44-8856-28820ED30C2F}" type="presOf" srcId="{24E7EB8F-2595-445B-B7AA-D2E26353DFE5}" destId="{F6E150F9-A420-41FD-82F8-21CD794A2E03}" srcOrd="1" destOrd="0" presId="urn:microsoft.com/office/officeart/2005/8/layout/hierarchy2"/>
    <dgm:cxn modelId="{348C3E47-73DC-4702-A4E4-5D5A29836E88}" type="presOf" srcId="{FF0AFD65-FBDC-40F2-ADF1-6C8874AADBEE}" destId="{195F5AD5-D45F-403F-9EF9-E9B4A1638360}" srcOrd="1" destOrd="0" presId="urn:microsoft.com/office/officeart/2005/8/layout/hierarchy2"/>
    <dgm:cxn modelId="{8C61770A-43AB-49EC-B75D-F6571DFFFD49}" type="presOf" srcId="{535DC6FA-C58E-49B0-BF2A-B096E08F1DF2}" destId="{B6B49ADD-FCE6-440F-8580-C951E4A62821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3129DB3A-39D3-4EED-A471-BFB6FC21812E}" type="presOf" srcId="{CCD2558B-DA0F-4629-AEFA-821E258C3400}" destId="{A6BC6A91-A0CC-4B87-AD1E-447B986786CE}" srcOrd="1" destOrd="0" presId="urn:microsoft.com/office/officeart/2005/8/layout/hierarchy2"/>
    <dgm:cxn modelId="{AD66E569-BD67-48BC-9137-7E7F9CA44B70}" type="presOf" srcId="{F0D9B81B-E2A4-4936-AADD-C8C590D7DDF9}" destId="{ED06775B-C05B-4F52-85F4-723EC0D3FC92}" srcOrd="0" destOrd="0" presId="urn:microsoft.com/office/officeart/2005/8/layout/hierarchy2"/>
    <dgm:cxn modelId="{11DD0AF2-FC78-4E90-AA40-E4BFAA2D9838}" type="presOf" srcId="{0B900678-07A7-4F04-ACBD-E22283A5B1B9}" destId="{F91B4A00-96B4-4348-8DB3-D96F4136958F}" srcOrd="0" destOrd="0" presId="urn:microsoft.com/office/officeart/2005/8/layout/hierarchy2"/>
    <dgm:cxn modelId="{3ABD1974-FCAD-4B6F-9047-63F6677ACE7E}" type="presOf" srcId="{A439679A-DE94-4BF4-956A-64E402421D41}" destId="{82B2470F-749C-423B-80F7-415BDA838885}" srcOrd="0" destOrd="0" presId="urn:microsoft.com/office/officeart/2005/8/layout/hierarchy2"/>
    <dgm:cxn modelId="{4EAC84E9-0BCA-4846-B1A1-D089EA774BBA}" type="presOf" srcId="{71A1FE32-250C-46BF-87BC-B4A03C42B8EE}" destId="{7252B3E8-24E4-456F-9567-EF739245A486}" srcOrd="1" destOrd="0" presId="urn:microsoft.com/office/officeart/2005/8/layout/hierarchy2"/>
    <dgm:cxn modelId="{90842769-596A-419D-B7D2-B00DE56C5A4A}" type="presOf" srcId="{2F460F9D-3CFF-42F9-9726-FD8093A4C543}" destId="{0E1B035F-50E0-4301-A968-B6556CFE4CB4}" srcOrd="0" destOrd="0" presId="urn:microsoft.com/office/officeart/2005/8/layout/hierarchy2"/>
    <dgm:cxn modelId="{D478CB9F-4221-49CC-81F6-D929AD550F3D}" type="presOf" srcId="{FFB099A8-5D36-4869-96CD-F2331D917D42}" destId="{B152E0F9-F944-4DE3-B218-55B120168CE9}" srcOrd="1" destOrd="0" presId="urn:microsoft.com/office/officeart/2005/8/layout/hierarchy2"/>
    <dgm:cxn modelId="{56C1FA28-2C9A-4368-9C54-1BBFEF2464E0}" type="presOf" srcId="{CCD2558B-DA0F-4629-AEFA-821E258C3400}" destId="{6184AF6A-7F89-4100-864A-01A629FC4E3B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3D9F6199-5392-4717-AB54-884F2AAC5288}" type="presOf" srcId="{B7302DC9-1FD6-45F4-984E-A06474D8BC7E}" destId="{34B71C7A-87EC-4638-B542-CF4E179257F3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7BE645A5-76CA-441D-9158-D7B7953260B4}" type="presOf" srcId="{D9137D77-2160-4FDD-85A1-9766C98F638A}" destId="{6F88F1BF-6E28-45A2-AD2F-DC05321F9C04}" srcOrd="0" destOrd="0" presId="urn:microsoft.com/office/officeart/2005/8/layout/hierarchy2"/>
    <dgm:cxn modelId="{38F9B4F3-49BF-40C9-9F86-CAF8C9BD4158}" type="presParOf" srcId="{6F88F1BF-6E28-45A2-AD2F-DC05321F9C04}" destId="{5B224753-A06A-40F3-BBC6-4383835AA19A}" srcOrd="0" destOrd="0" presId="urn:microsoft.com/office/officeart/2005/8/layout/hierarchy2"/>
    <dgm:cxn modelId="{17FA66F1-6256-4D88-A0AA-0147D54344F8}" type="presParOf" srcId="{5B224753-A06A-40F3-BBC6-4383835AA19A}" destId="{82B2470F-749C-423B-80F7-415BDA838885}" srcOrd="0" destOrd="0" presId="urn:microsoft.com/office/officeart/2005/8/layout/hierarchy2"/>
    <dgm:cxn modelId="{AE904671-3A5C-4149-8DF1-AFCF49DB0DD8}" type="presParOf" srcId="{5B224753-A06A-40F3-BBC6-4383835AA19A}" destId="{24722D45-2DED-447F-A147-E5E44FAB137A}" srcOrd="1" destOrd="0" presId="urn:microsoft.com/office/officeart/2005/8/layout/hierarchy2"/>
    <dgm:cxn modelId="{536E3D2D-61E5-493F-B16E-CBB3B4EA5389}" type="presParOf" srcId="{24722D45-2DED-447F-A147-E5E44FAB137A}" destId="{92189561-8822-4893-8708-278D12EE43DA}" srcOrd="0" destOrd="0" presId="urn:microsoft.com/office/officeart/2005/8/layout/hierarchy2"/>
    <dgm:cxn modelId="{8727B406-2055-4B5E-A937-7F002DF0DC80}" type="presParOf" srcId="{92189561-8822-4893-8708-278D12EE43DA}" destId="{7DB94574-87F0-4B0B-905F-45DF5D31859C}" srcOrd="0" destOrd="0" presId="urn:microsoft.com/office/officeart/2005/8/layout/hierarchy2"/>
    <dgm:cxn modelId="{33B5CC20-5697-4263-8527-82FB43C4C9D9}" type="presParOf" srcId="{24722D45-2DED-447F-A147-E5E44FAB137A}" destId="{4D5296F5-3990-45FD-B045-C72D0CB4DB4F}" srcOrd="1" destOrd="0" presId="urn:microsoft.com/office/officeart/2005/8/layout/hierarchy2"/>
    <dgm:cxn modelId="{D48FBC35-154A-46E3-AB8F-D17A64675A00}" type="presParOf" srcId="{4D5296F5-3990-45FD-B045-C72D0CB4DB4F}" destId="{F91B4A00-96B4-4348-8DB3-D96F4136958F}" srcOrd="0" destOrd="0" presId="urn:microsoft.com/office/officeart/2005/8/layout/hierarchy2"/>
    <dgm:cxn modelId="{FD19D798-2115-405E-9048-ADD806262968}" type="presParOf" srcId="{4D5296F5-3990-45FD-B045-C72D0CB4DB4F}" destId="{C885C712-91EA-41AC-AEC2-2526E3E119FD}" srcOrd="1" destOrd="0" presId="urn:microsoft.com/office/officeart/2005/8/layout/hierarchy2"/>
    <dgm:cxn modelId="{5F86D23F-43D2-4102-A23F-C0915382B179}" type="presParOf" srcId="{C885C712-91EA-41AC-AEC2-2526E3E119FD}" destId="{44DCCB58-C7CF-4DC3-98DF-C9F73842E14D}" srcOrd="0" destOrd="0" presId="urn:microsoft.com/office/officeart/2005/8/layout/hierarchy2"/>
    <dgm:cxn modelId="{8A98AEC8-059A-4E9B-9CCF-3B57DABEBA39}" type="presParOf" srcId="{44DCCB58-C7CF-4DC3-98DF-C9F73842E14D}" destId="{F6E150F9-A420-41FD-82F8-21CD794A2E03}" srcOrd="0" destOrd="0" presId="urn:microsoft.com/office/officeart/2005/8/layout/hierarchy2"/>
    <dgm:cxn modelId="{B554F271-2F97-4AC5-8ABD-76D1476691E9}" type="presParOf" srcId="{C885C712-91EA-41AC-AEC2-2526E3E119FD}" destId="{6F572645-8573-4B8A-A85E-2BC3BFF36679}" srcOrd="1" destOrd="0" presId="urn:microsoft.com/office/officeart/2005/8/layout/hierarchy2"/>
    <dgm:cxn modelId="{994D8C17-CBD7-4158-B57F-3990E0A6BE53}" type="presParOf" srcId="{6F572645-8573-4B8A-A85E-2BC3BFF36679}" destId="{34B71C7A-87EC-4638-B542-CF4E179257F3}" srcOrd="0" destOrd="0" presId="urn:microsoft.com/office/officeart/2005/8/layout/hierarchy2"/>
    <dgm:cxn modelId="{477328E4-A9CB-459F-8048-0B4E9B24F58B}" type="presParOf" srcId="{6F572645-8573-4B8A-A85E-2BC3BFF36679}" destId="{30A860D2-6BEF-4CA2-BE38-56CDBA3708C7}" srcOrd="1" destOrd="0" presId="urn:microsoft.com/office/officeart/2005/8/layout/hierarchy2"/>
    <dgm:cxn modelId="{CA86E67F-2BBD-496E-93BF-EFBCEC9EA6FA}" type="presParOf" srcId="{30A860D2-6BEF-4CA2-BE38-56CDBA3708C7}" destId="{2479EF9A-6F3F-432E-BC1B-053FFE61617C}" srcOrd="0" destOrd="0" presId="urn:microsoft.com/office/officeart/2005/8/layout/hierarchy2"/>
    <dgm:cxn modelId="{47FE77A7-7977-4223-86A1-EAFC9317E652}" type="presParOf" srcId="{2479EF9A-6F3F-432E-BC1B-053FFE61617C}" destId="{195F5AD5-D45F-403F-9EF9-E9B4A1638360}" srcOrd="0" destOrd="0" presId="urn:microsoft.com/office/officeart/2005/8/layout/hierarchy2"/>
    <dgm:cxn modelId="{A7C0CAB7-7BD1-44CE-995F-E98094946BF2}" type="presParOf" srcId="{30A860D2-6BEF-4CA2-BE38-56CDBA3708C7}" destId="{EF0487B7-0EA9-48BB-8E56-DEA608CE94D9}" srcOrd="1" destOrd="0" presId="urn:microsoft.com/office/officeart/2005/8/layout/hierarchy2"/>
    <dgm:cxn modelId="{0A82D095-9E2A-4332-814E-6C2E01410EB6}" type="presParOf" srcId="{EF0487B7-0EA9-48BB-8E56-DEA608CE94D9}" destId="{49378854-C964-4ACF-A646-D8B478005D8D}" srcOrd="0" destOrd="0" presId="urn:microsoft.com/office/officeart/2005/8/layout/hierarchy2"/>
    <dgm:cxn modelId="{BCA9F06D-1184-48A6-911A-4A1B13D34F65}" type="presParOf" srcId="{EF0487B7-0EA9-48BB-8E56-DEA608CE94D9}" destId="{CDDB5195-DA09-4FEB-9AFB-B6DDB76CB25B}" srcOrd="1" destOrd="0" presId="urn:microsoft.com/office/officeart/2005/8/layout/hierarchy2"/>
    <dgm:cxn modelId="{4925E20C-72B4-4ED8-8D11-087B3B099735}" type="presParOf" srcId="{C885C712-91EA-41AC-AEC2-2526E3E119FD}" destId="{C75B6231-F8C7-4BE5-80D1-624CA71619FB}" srcOrd="2" destOrd="0" presId="urn:microsoft.com/office/officeart/2005/8/layout/hierarchy2"/>
    <dgm:cxn modelId="{8C1D4E11-C32B-4708-9267-45649F4B8492}" type="presParOf" srcId="{C75B6231-F8C7-4BE5-80D1-624CA71619FB}" destId="{B5AF3C0A-1B3A-468A-9C16-77B36933D7D3}" srcOrd="0" destOrd="0" presId="urn:microsoft.com/office/officeart/2005/8/layout/hierarchy2"/>
    <dgm:cxn modelId="{AF6E8F8D-A71E-48C0-9D5A-A9DA65990880}" type="presParOf" srcId="{C885C712-91EA-41AC-AEC2-2526E3E119FD}" destId="{7015E238-51D2-4671-B93A-8370C16557B1}" srcOrd="3" destOrd="0" presId="urn:microsoft.com/office/officeart/2005/8/layout/hierarchy2"/>
    <dgm:cxn modelId="{2143C0EA-D321-430E-B1CD-F3B68F9237F8}" type="presParOf" srcId="{7015E238-51D2-4671-B93A-8370C16557B1}" destId="{C55E2C10-60CF-4919-9AB8-2D749CE3A27B}" srcOrd="0" destOrd="0" presId="urn:microsoft.com/office/officeart/2005/8/layout/hierarchy2"/>
    <dgm:cxn modelId="{8CCC8EB1-FE80-4EDA-8A34-E2C623BAA9D9}" type="presParOf" srcId="{7015E238-51D2-4671-B93A-8370C16557B1}" destId="{987EE947-7550-4356-BF1D-77900DDA5D89}" srcOrd="1" destOrd="0" presId="urn:microsoft.com/office/officeart/2005/8/layout/hierarchy2"/>
    <dgm:cxn modelId="{9075E4DD-C5BD-4182-93A1-6222FF348A99}" type="presParOf" srcId="{987EE947-7550-4356-BF1D-77900DDA5D89}" destId="{3E473F5E-165F-49AD-A430-798F84288EAD}" srcOrd="0" destOrd="0" presId="urn:microsoft.com/office/officeart/2005/8/layout/hierarchy2"/>
    <dgm:cxn modelId="{7640238B-A4C5-42A0-8922-2B20D0FCC100}" type="presParOf" srcId="{3E473F5E-165F-49AD-A430-798F84288EAD}" destId="{7252B3E8-24E4-456F-9567-EF739245A486}" srcOrd="0" destOrd="0" presId="urn:microsoft.com/office/officeart/2005/8/layout/hierarchy2"/>
    <dgm:cxn modelId="{F2B4288D-0B5E-4C1E-8D20-D505457776D6}" type="presParOf" srcId="{987EE947-7550-4356-BF1D-77900DDA5D89}" destId="{22CBBE8C-3131-40F3-8D36-AE5B1433D4C8}" srcOrd="1" destOrd="0" presId="urn:microsoft.com/office/officeart/2005/8/layout/hierarchy2"/>
    <dgm:cxn modelId="{EE465277-F153-4B9F-84E0-9D0F30BCEDBA}" type="presParOf" srcId="{22CBBE8C-3131-40F3-8D36-AE5B1433D4C8}" destId="{ED06775B-C05B-4F52-85F4-723EC0D3FC92}" srcOrd="0" destOrd="0" presId="urn:microsoft.com/office/officeart/2005/8/layout/hierarchy2"/>
    <dgm:cxn modelId="{7F31A62C-662A-4B38-8F7D-56F78C815AA5}" type="presParOf" srcId="{22CBBE8C-3131-40F3-8D36-AE5B1433D4C8}" destId="{4A988E57-1F5B-44D8-861A-68F216E25384}" srcOrd="1" destOrd="0" presId="urn:microsoft.com/office/officeart/2005/8/layout/hierarchy2"/>
    <dgm:cxn modelId="{54BC1530-A200-461F-AE21-AD84AAB5EF80}" type="presParOf" srcId="{24722D45-2DED-447F-A147-E5E44FAB137A}" destId="{91F7B48C-F831-41D2-8069-366A8A72E755}" srcOrd="2" destOrd="0" presId="urn:microsoft.com/office/officeart/2005/8/layout/hierarchy2"/>
    <dgm:cxn modelId="{6C250357-E74C-4DB1-9F95-A288FB9AF919}" type="presParOf" srcId="{91F7B48C-F831-41D2-8069-366A8A72E755}" destId="{B152E0F9-F944-4DE3-B218-55B120168CE9}" srcOrd="0" destOrd="0" presId="urn:microsoft.com/office/officeart/2005/8/layout/hierarchy2"/>
    <dgm:cxn modelId="{1C2BC983-CF83-4419-A00C-FB77F24209F5}" type="presParOf" srcId="{24722D45-2DED-447F-A147-E5E44FAB137A}" destId="{5E989543-4A37-4203-81FB-C4D06C9280A8}" srcOrd="3" destOrd="0" presId="urn:microsoft.com/office/officeart/2005/8/layout/hierarchy2"/>
    <dgm:cxn modelId="{5F10167A-8EE7-4055-85D2-B2B4BDF9039D}" type="presParOf" srcId="{5E989543-4A37-4203-81FB-C4D06C9280A8}" destId="{7A6EC323-8F2B-4331-B346-929B945B4F5F}" srcOrd="0" destOrd="0" presId="urn:microsoft.com/office/officeart/2005/8/layout/hierarchy2"/>
    <dgm:cxn modelId="{255AE2D0-0F16-4E17-A5A4-3C5EBFCB0F30}" type="presParOf" srcId="{5E989543-4A37-4203-81FB-C4D06C9280A8}" destId="{5F666D6B-03EE-407D-92FB-77594ECBE63D}" srcOrd="1" destOrd="0" presId="urn:microsoft.com/office/officeart/2005/8/layout/hierarchy2"/>
    <dgm:cxn modelId="{BEAD988C-4DB9-4D05-9287-555A7D06C375}" type="presParOf" srcId="{5F666D6B-03EE-407D-92FB-77594ECBE63D}" destId="{6184AF6A-7F89-4100-864A-01A629FC4E3B}" srcOrd="0" destOrd="0" presId="urn:microsoft.com/office/officeart/2005/8/layout/hierarchy2"/>
    <dgm:cxn modelId="{D20C5EE3-0758-451C-9BEE-C7CD60CD2B9A}" type="presParOf" srcId="{6184AF6A-7F89-4100-864A-01A629FC4E3B}" destId="{A6BC6A91-A0CC-4B87-AD1E-447B986786CE}" srcOrd="0" destOrd="0" presId="urn:microsoft.com/office/officeart/2005/8/layout/hierarchy2"/>
    <dgm:cxn modelId="{59A06130-C614-477B-A179-F26CDB4882A1}" type="presParOf" srcId="{5F666D6B-03EE-407D-92FB-77594ECBE63D}" destId="{3D192564-D25C-470C-905D-1A5A8DFD2227}" srcOrd="1" destOrd="0" presId="urn:microsoft.com/office/officeart/2005/8/layout/hierarchy2"/>
    <dgm:cxn modelId="{C35D47EC-22F9-463D-8CFD-97247D6F5D7F}" type="presParOf" srcId="{3D192564-D25C-470C-905D-1A5A8DFD2227}" destId="{B6B49ADD-FCE6-440F-8580-C951E4A62821}" srcOrd="0" destOrd="0" presId="urn:microsoft.com/office/officeart/2005/8/layout/hierarchy2"/>
    <dgm:cxn modelId="{D43D23D0-A419-43A7-BB9A-FD3A02F17082}" type="presParOf" srcId="{3D192564-D25C-470C-905D-1A5A8DFD2227}" destId="{2946D28D-20CA-4571-B270-2810A829F2B6}" srcOrd="1" destOrd="0" presId="urn:microsoft.com/office/officeart/2005/8/layout/hierarchy2"/>
    <dgm:cxn modelId="{474BE0C5-F567-465F-9950-92C15F6155CF}" type="presParOf" srcId="{2946D28D-20CA-4571-B270-2810A829F2B6}" destId="{061DE018-14E8-487E-86A3-9BFF86F91F13}" srcOrd="0" destOrd="0" presId="urn:microsoft.com/office/officeart/2005/8/layout/hierarchy2"/>
    <dgm:cxn modelId="{686CBD67-EBF7-4097-A3DD-24B3935E96B6}" type="presParOf" srcId="{061DE018-14E8-487E-86A3-9BFF86F91F13}" destId="{83683A91-5628-4DF9-BF5C-EE77060E9699}" srcOrd="0" destOrd="0" presId="urn:microsoft.com/office/officeart/2005/8/layout/hierarchy2"/>
    <dgm:cxn modelId="{0088019E-0AB6-43C7-9AE7-4A92B7BB3E12}" type="presParOf" srcId="{2946D28D-20CA-4571-B270-2810A829F2B6}" destId="{5D218D85-1F9D-417A-958C-8A83B2F4ED97}" srcOrd="1" destOrd="0" presId="urn:microsoft.com/office/officeart/2005/8/layout/hierarchy2"/>
    <dgm:cxn modelId="{56ED7C63-4742-4A09-BDC5-C0FFB1A40467}" type="presParOf" srcId="{5D218D85-1F9D-417A-958C-8A83B2F4ED97}" destId="{0E1B035F-50E0-4301-A968-B6556CFE4CB4}" srcOrd="0" destOrd="0" presId="urn:microsoft.com/office/officeart/2005/8/layout/hierarchy2"/>
    <dgm:cxn modelId="{8B4881B1-5D36-40CC-8844-8E9F799FC36D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F2C22FC0-9F77-4514-9B06-D1A644F83AE4}" type="presOf" srcId="{A439679A-DE94-4BF4-956A-64E402421D41}" destId="{82B2470F-749C-423B-80F7-415BDA838885}" srcOrd="0" destOrd="0" presId="urn:microsoft.com/office/officeart/2005/8/layout/hierarchy2"/>
    <dgm:cxn modelId="{C01135DA-D690-4577-9CBC-2013918E3C79}" type="presOf" srcId="{FF0AFD65-FBDC-40F2-ADF1-6C8874AADBEE}" destId="{195F5AD5-D45F-403F-9EF9-E9B4A1638360}" srcOrd="1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5863AFEA-DAA3-4B4D-B504-3A23B3D2893D}" type="presOf" srcId="{F0D9B81B-E2A4-4936-AADD-C8C590D7DDF9}" destId="{ED06775B-C05B-4F52-85F4-723EC0D3FC92}" srcOrd="0" destOrd="0" presId="urn:microsoft.com/office/officeart/2005/8/layout/hierarchy2"/>
    <dgm:cxn modelId="{AAF5A607-FA47-43E6-BEAB-DCAABD5C40F1}" type="presOf" srcId="{CCD2558B-DA0F-4629-AEFA-821E258C3400}" destId="{A6BC6A91-A0CC-4B87-AD1E-447B986786CE}" srcOrd="1" destOrd="0" presId="urn:microsoft.com/office/officeart/2005/8/layout/hierarchy2"/>
    <dgm:cxn modelId="{E4FC8FC6-8DF6-4512-AB42-93D1C9C7B4B1}" type="presOf" srcId="{B55B8D56-2E24-4B21-A2B2-1E76FBC773E5}" destId="{C75B6231-F8C7-4BE5-80D1-624CA71619FB}" srcOrd="0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728A7A95-F47A-470E-92A1-75E219F45280}" type="presOf" srcId="{CCD2558B-DA0F-4629-AEFA-821E258C3400}" destId="{6184AF6A-7F89-4100-864A-01A629FC4E3B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916EC270-8ED8-4B7B-974B-E21BC415F906}" type="presOf" srcId="{17D75FA5-4602-453D-AE4E-F333D06E71A3}" destId="{92189561-8822-4893-8708-278D12EE43DA}" srcOrd="0" destOrd="0" presId="urn:microsoft.com/office/officeart/2005/8/layout/hierarchy2"/>
    <dgm:cxn modelId="{11D82924-492A-412C-9A19-2A9798B779A0}" type="presOf" srcId="{24E7EB8F-2595-445B-B7AA-D2E26353DFE5}" destId="{F6E150F9-A420-41FD-82F8-21CD794A2E03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6B4A7AA7-8851-4DF2-998C-F9833102AD66}" type="presOf" srcId="{757D3EA7-6346-41BE-A086-6F90B80FA637}" destId="{83683A91-5628-4DF9-BF5C-EE77060E9699}" srcOrd="1" destOrd="0" presId="urn:microsoft.com/office/officeart/2005/8/layout/hierarchy2"/>
    <dgm:cxn modelId="{1CBA2783-31D7-4B95-9EB0-C022B5D6F2F1}" type="presOf" srcId="{0B900678-07A7-4F04-ACBD-E22283A5B1B9}" destId="{F91B4A00-96B4-4348-8DB3-D96F4136958F}" srcOrd="0" destOrd="0" presId="urn:microsoft.com/office/officeart/2005/8/layout/hierarchy2"/>
    <dgm:cxn modelId="{5AED91FB-2206-4D72-9C1C-4B34C62F2A79}" type="presOf" srcId="{BB0398E8-C09C-44BE-A6D0-B242B09F4870}" destId="{49378854-C964-4ACF-A646-D8B478005D8D}" srcOrd="0" destOrd="0" presId="urn:microsoft.com/office/officeart/2005/8/layout/hierarchy2"/>
    <dgm:cxn modelId="{D0D3AA49-0215-41F0-8B53-B4EA020BA840}" type="presOf" srcId="{FFB099A8-5D36-4869-96CD-F2331D917D42}" destId="{B152E0F9-F944-4DE3-B218-55B120168CE9}" srcOrd="1" destOrd="0" presId="urn:microsoft.com/office/officeart/2005/8/layout/hierarchy2"/>
    <dgm:cxn modelId="{D349ADFA-C137-412C-A9E6-A40DDC37E0E2}" type="presOf" srcId="{535DC6FA-C58E-49B0-BF2A-B096E08F1DF2}" destId="{B6B49ADD-FCE6-440F-8580-C951E4A62821}" srcOrd="0" destOrd="0" presId="urn:microsoft.com/office/officeart/2005/8/layout/hierarchy2"/>
    <dgm:cxn modelId="{44FA6602-4AB0-4F20-8D33-506AECD8BD50}" type="presOf" srcId="{71A1FE32-250C-46BF-87BC-B4A03C42B8EE}" destId="{7252B3E8-24E4-456F-9567-EF739245A486}" srcOrd="1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5986AF7A-77ED-4D75-BB05-CE85E91B0DDE}" type="presOf" srcId="{B55B8D56-2E24-4B21-A2B2-1E76FBC773E5}" destId="{B5AF3C0A-1B3A-468A-9C16-77B36933D7D3}" srcOrd="1" destOrd="0" presId="urn:microsoft.com/office/officeart/2005/8/layout/hierarchy2"/>
    <dgm:cxn modelId="{F09B25D8-EEE4-49AE-A9DE-97C3A473D43F}" type="presOf" srcId="{6F0D3E63-9648-4981-BDCB-24514DB87504}" destId="{7A6EC323-8F2B-4331-B346-929B945B4F5F}" srcOrd="0" destOrd="0" presId="urn:microsoft.com/office/officeart/2005/8/layout/hierarchy2"/>
    <dgm:cxn modelId="{55F21C78-006A-44ED-A667-C7CF6A6FAD88}" type="presOf" srcId="{17D75FA5-4602-453D-AE4E-F333D06E71A3}" destId="{7DB94574-87F0-4B0B-905F-45DF5D31859C}" srcOrd="1" destOrd="0" presId="urn:microsoft.com/office/officeart/2005/8/layout/hierarchy2"/>
    <dgm:cxn modelId="{D9463830-E8FC-4B51-9B48-DD192394B52E}" type="presOf" srcId="{D9137D77-2160-4FDD-85A1-9766C98F638A}" destId="{6F88F1BF-6E28-45A2-AD2F-DC05321F9C04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B95A2955-54BD-4E9F-84CE-773F5E16776A}" type="presOf" srcId="{E0E750D1-D452-432B-ACB5-E7382B97804E}" destId="{C55E2C10-60CF-4919-9AB8-2D749CE3A27B}" srcOrd="0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4F25AC52-80C4-4037-ACEA-3F9025389EAD}" type="presOf" srcId="{2F460F9D-3CFF-42F9-9726-FD8093A4C543}" destId="{0E1B035F-50E0-4301-A968-B6556CFE4CB4}" srcOrd="0" destOrd="0" presId="urn:microsoft.com/office/officeart/2005/8/layout/hierarchy2"/>
    <dgm:cxn modelId="{3020C14B-344B-4A15-A530-6543B00572B0}" type="presOf" srcId="{FF0AFD65-FBDC-40F2-ADF1-6C8874AADBEE}" destId="{2479EF9A-6F3F-432E-BC1B-053FFE61617C}" srcOrd="0" destOrd="0" presId="urn:microsoft.com/office/officeart/2005/8/layout/hierarchy2"/>
    <dgm:cxn modelId="{F0A2C06D-69E7-4B8E-AA99-BA7039BFC634}" type="presOf" srcId="{B7302DC9-1FD6-45F4-984E-A06474D8BC7E}" destId="{34B71C7A-87EC-4638-B542-CF4E179257F3}" srcOrd="0" destOrd="0" presId="urn:microsoft.com/office/officeart/2005/8/layout/hierarchy2"/>
    <dgm:cxn modelId="{82DC4EC4-B053-4368-A1D3-3EE59A9AA80D}" type="presOf" srcId="{24E7EB8F-2595-445B-B7AA-D2E26353DFE5}" destId="{44DCCB58-C7CF-4DC3-98DF-C9F73842E14D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D3135467-BACB-4A86-BD38-1BA4A8E7D652}" type="presOf" srcId="{71A1FE32-250C-46BF-87BC-B4A03C42B8EE}" destId="{3E473F5E-165F-49AD-A430-798F84288EAD}" srcOrd="0" destOrd="0" presId="urn:microsoft.com/office/officeart/2005/8/layout/hierarchy2"/>
    <dgm:cxn modelId="{DE136C70-B374-481B-B3B0-C7FC83863F66}" type="presOf" srcId="{757D3EA7-6346-41BE-A086-6F90B80FA637}" destId="{061DE018-14E8-487E-86A3-9BFF86F91F13}" srcOrd="0" destOrd="0" presId="urn:microsoft.com/office/officeart/2005/8/layout/hierarchy2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12492E70-EFE5-4712-B051-B2B26F3AEF2F}" type="presOf" srcId="{FFB099A8-5D36-4869-96CD-F2331D917D42}" destId="{91F7B48C-F831-41D2-8069-366A8A72E755}" srcOrd="0" destOrd="0" presId="urn:microsoft.com/office/officeart/2005/8/layout/hierarchy2"/>
    <dgm:cxn modelId="{B5D67546-7B9D-4F8F-B4B3-F24207DCF616}" type="presParOf" srcId="{6F88F1BF-6E28-45A2-AD2F-DC05321F9C04}" destId="{5B224753-A06A-40F3-BBC6-4383835AA19A}" srcOrd="0" destOrd="0" presId="urn:microsoft.com/office/officeart/2005/8/layout/hierarchy2"/>
    <dgm:cxn modelId="{8A885EC7-5B1E-4980-B6D8-0FBBE4E420A6}" type="presParOf" srcId="{5B224753-A06A-40F3-BBC6-4383835AA19A}" destId="{82B2470F-749C-423B-80F7-415BDA838885}" srcOrd="0" destOrd="0" presId="urn:microsoft.com/office/officeart/2005/8/layout/hierarchy2"/>
    <dgm:cxn modelId="{DCFC1D14-A917-44EE-B31D-7F546F9C1634}" type="presParOf" srcId="{5B224753-A06A-40F3-BBC6-4383835AA19A}" destId="{24722D45-2DED-447F-A147-E5E44FAB137A}" srcOrd="1" destOrd="0" presId="urn:microsoft.com/office/officeart/2005/8/layout/hierarchy2"/>
    <dgm:cxn modelId="{7CD21A58-67BE-4517-9C9A-39B0490A87DF}" type="presParOf" srcId="{24722D45-2DED-447F-A147-E5E44FAB137A}" destId="{92189561-8822-4893-8708-278D12EE43DA}" srcOrd="0" destOrd="0" presId="urn:microsoft.com/office/officeart/2005/8/layout/hierarchy2"/>
    <dgm:cxn modelId="{AE905540-FBF3-40A8-A9F0-7C9251AA8357}" type="presParOf" srcId="{92189561-8822-4893-8708-278D12EE43DA}" destId="{7DB94574-87F0-4B0B-905F-45DF5D31859C}" srcOrd="0" destOrd="0" presId="urn:microsoft.com/office/officeart/2005/8/layout/hierarchy2"/>
    <dgm:cxn modelId="{533F554B-6A0D-4E3B-AA8B-069EF293B9EF}" type="presParOf" srcId="{24722D45-2DED-447F-A147-E5E44FAB137A}" destId="{4D5296F5-3990-45FD-B045-C72D0CB4DB4F}" srcOrd="1" destOrd="0" presId="urn:microsoft.com/office/officeart/2005/8/layout/hierarchy2"/>
    <dgm:cxn modelId="{A9E3AAC7-B7C7-48F0-BA18-CA932C52E58A}" type="presParOf" srcId="{4D5296F5-3990-45FD-B045-C72D0CB4DB4F}" destId="{F91B4A00-96B4-4348-8DB3-D96F4136958F}" srcOrd="0" destOrd="0" presId="urn:microsoft.com/office/officeart/2005/8/layout/hierarchy2"/>
    <dgm:cxn modelId="{06527181-3CE7-460D-B38F-3C496D71B399}" type="presParOf" srcId="{4D5296F5-3990-45FD-B045-C72D0CB4DB4F}" destId="{C885C712-91EA-41AC-AEC2-2526E3E119FD}" srcOrd="1" destOrd="0" presId="urn:microsoft.com/office/officeart/2005/8/layout/hierarchy2"/>
    <dgm:cxn modelId="{719A1E2B-17CC-44A5-A880-1EDF5C271567}" type="presParOf" srcId="{C885C712-91EA-41AC-AEC2-2526E3E119FD}" destId="{44DCCB58-C7CF-4DC3-98DF-C9F73842E14D}" srcOrd="0" destOrd="0" presId="urn:microsoft.com/office/officeart/2005/8/layout/hierarchy2"/>
    <dgm:cxn modelId="{67BA4909-4FBF-424B-B83B-EAF121E78774}" type="presParOf" srcId="{44DCCB58-C7CF-4DC3-98DF-C9F73842E14D}" destId="{F6E150F9-A420-41FD-82F8-21CD794A2E03}" srcOrd="0" destOrd="0" presId="urn:microsoft.com/office/officeart/2005/8/layout/hierarchy2"/>
    <dgm:cxn modelId="{8C9764A4-BE12-423B-B7C6-56D1163D92A7}" type="presParOf" srcId="{C885C712-91EA-41AC-AEC2-2526E3E119FD}" destId="{6F572645-8573-4B8A-A85E-2BC3BFF36679}" srcOrd="1" destOrd="0" presId="urn:microsoft.com/office/officeart/2005/8/layout/hierarchy2"/>
    <dgm:cxn modelId="{A7B026A7-A11C-47FA-BFEB-528F19C91C4C}" type="presParOf" srcId="{6F572645-8573-4B8A-A85E-2BC3BFF36679}" destId="{34B71C7A-87EC-4638-B542-CF4E179257F3}" srcOrd="0" destOrd="0" presId="urn:microsoft.com/office/officeart/2005/8/layout/hierarchy2"/>
    <dgm:cxn modelId="{70E99CC1-D183-4CFB-869E-6D6DABBB8B81}" type="presParOf" srcId="{6F572645-8573-4B8A-A85E-2BC3BFF36679}" destId="{30A860D2-6BEF-4CA2-BE38-56CDBA3708C7}" srcOrd="1" destOrd="0" presId="urn:microsoft.com/office/officeart/2005/8/layout/hierarchy2"/>
    <dgm:cxn modelId="{BB7E3A33-257F-43B9-9D32-A560EC55D32F}" type="presParOf" srcId="{30A860D2-6BEF-4CA2-BE38-56CDBA3708C7}" destId="{2479EF9A-6F3F-432E-BC1B-053FFE61617C}" srcOrd="0" destOrd="0" presId="urn:microsoft.com/office/officeart/2005/8/layout/hierarchy2"/>
    <dgm:cxn modelId="{40414DDF-1A4C-45BA-BD28-9616CE33D659}" type="presParOf" srcId="{2479EF9A-6F3F-432E-BC1B-053FFE61617C}" destId="{195F5AD5-D45F-403F-9EF9-E9B4A1638360}" srcOrd="0" destOrd="0" presId="urn:microsoft.com/office/officeart/2005/8/layout/hierarchy2"/>
    <dgm:cxn modelId="{29667C2A-2AB1-4E1D-B093-65688B4A505C}" type="presParOf" srcId="{30A860D2-6BEF-4CA2-BE38-56CDBA3708C7}" destId="{EF0487B7-0EA9-48BB-8E56-DEA608CE94D9}" srcOrd="1" destOrd="0" presId="urn:microsoft.com/office/officeart/2005/8/layout/hierarchy2"/>
    <dgm:cxn modelId="{7C3CBA93-E84F-439B-81D3-FC16F7C36257}" type="presParOf" srcId="{EF0487B7-0EA9-48BB-8E56-DEA608CE94D9}" destId="{49378854-C964-4ACF-A646-D8B478005D8D}" srcOrd="0" destOrd="0" presId="urn:microsoft.com/office/officeart/2005/8/layout/hierarchy2"/>
    <dgm:cxn modelId="{2CD3F2DA-0BDD-481C-8964-02725CBF3503}" type="presParOf" srcId="{EF0487B7-0EA9-48BB-8E56-DEA608CE94D9}" destId="{CDDB5195-DA09-4FEB-9AFB-B6DDB76CB25B}" srcOrd="1" destOrd="0" presId="urn:microsoft.com/office/officeart/2005/8/layout/hierarchy2"/>
    <dgm:cxn modelId="{28DA6A18-F644-469D-BFAD-84BCE13C9FA2}" type="presParOf" srcId="{C885C712-91EA-41AC-AEC2-2526E3E119FD}" destId="{C75B6231-F8C7-4BE5-80D1-624CA71619FB}" srcOrd="2" destOrd="0" presId="urn:microsoft.com/office/officeart/2005/8/layout/hierarchy2"/>
    <dgm:cxn modelId="{3FB21375-DF79-40B2-8E30-9AE74E6FE84C}" type="presParOf" srcId="{C75B6231-F8C7-4BE5-80D1-624CA71619FB}" destId="{B5AF3C0A-1B3A-468A-9C16-77B36933D7D3}" srcOrd="0" destOrd="0" presId="urn:microsoft.com/office/officeart/2005/8/layout/hierarchy2"/>
    <dgm:cxn modelId="{4C5E2DB6-487E-43E5-B8EB-578DCBAE0F7B}" type="presParOf" srcId="{C885C712-91EA-41AC-AEC2-2526E3E119FD}" destId="{7015E238-51D2-4671-B93A-8370C16557B1}" srcOrd="3" destOrd="0" presId="urn:microsoft.com/office/officeart/2005/8/layout/hierarchy2"/>
    <dgm:cxn modelId="{7364F4D3-F0ED-43B0-961E-87CE144F1AF8}" type="presParOf" srcId="{7015E238-51D2-4671-B93A-8370C16557B1}" destId="{C55E2C10-60CF-4919-9AB8-2D749CE3A27B}" srcOrd="0" destOrd="0" presId="urn:microsoft.com/office/officeart/2005/8/layout/hierarchy2"/>
    <dgm:cxn modelId="{74EEA4BF-B75D-4F87-B5DB-5E875CDFD5D4}" type="presParOf" srcId="{7015E238-51D2-4671-B93A-8370C16557B1}" destId="{987EE947-7550-4356-BF1D-77900DDA5D89}" srcOrd="1" destOrd="0" presId="urn:microsoft.com/office/officeart/2005/8/layout/hierarchy2"/>
    <dgm:cxn modelId="{BC446E56-293B-41EA-838B-32BC1B50AFE0}" type="presParOf" srcId="{987EE947-7550-4356-BF1D-77900DDA5D89}" destId="{3E473F5E-165F-49AD-A430-798F84288EAD}" srcOrd="0" destOrd="0" presId="urn:microsoft.com/office/officeart/2005/8/layout/hierarchy2"/>
    <dgm:cxn modelId="{8A564614-6B11-4A57-AA59-8F865940E96A}" type="presParOf" srcId="{3E473F5E-165F-49AD-A430-798F84288EAD}" destId="{7252B3E8-24E4-456F-9567-EF739245A486}" srcOrd="0" destOrd="0" presId="urn:microsoft.com/office/officeart/2005/8/layout/hierarchy2"/>
    <dgm:cxn modelId="{FE4ABD4E-F19A-4C37-B1C1-E63A02ED8562}" type="presParOf" srcId="{987EE947-7550-4356-BF1D-77900DDA5D89}" destId="{22CBBE8C-3131-40F3-8D36-AE5B1433D4C8}" srcOrd="1" destOrd="0" presId="urn:microsoft.com/office/officeart/2005/8/layout/hierarchy2"/>
    <dgm:cxn modelId="{5541992F-2A79-48BB-981E-1C1056E69FEE}" type="presParOf" srcId="{22CBBE8C-3131-40F3-8D36-AE5B1433D4C8}" destId="{ED06775B-C05B-4F52-85F4-723EC0D3FC92}" srcOrd="0" destOrd="0" presId="urn:microsoft.com/office/officeart/2005/8/layout/hierarchy2"/>
    <dgm:cxn modelId="{652FC7AB-D019-4476-9C5D-695305356B1C}" type="presParOf" srcId="{22CBBE8C-3131-40F3-8D36-AE5B1433D4C8}" destId="{4A988E57-1F5B-44D8-861A-68F216E25384}" srcOrd="1" destOrd="0" presId="urn:microsoft.com/office/officeart/2005/8/layout/hierarchy2"/>
    <dgm:cxn modelId="{81FDF7CE-50E0-4AA3-951F-16D35805BF2A}" type="presParOf" srcId="{24722D45-2DED-447F-A147-E5E44FAB137A}" destId="{91F7B48C-F831-41D2-8069-366A8A72E755}" srcOrd="2" destOrd="0" presId="urn:microsoft.com/office/officeart/2005/8/layout/hierarchy2"/>
    <dgm:cxn modelId="{0AE89411-0B0B-485B-8BBD-36043BCBC6E5}" type="presParOf" srcId="{91F7B48C-F831-41D2-8069-366A8A72E755}" destId="{B152E0F9-F944-4DE3-B218-55B120168CE9}" srcOrd="0" destOrd="0" presId="urn:microsoft.com/office/officeart/2005/8/layout/hierarchy2"/>
    <dgm:cxn modelId="{7670AF05-EC97-41BD-9E1F-F0C0D8ABB6B7}" type="presParOf" srcId="{24722D45-2DED-447F-A147-E5E44FAB137A}" destId="{5E989543-4A37-4203-81FB-C4D06C9280A8}" srcOrd="3" destOrd="0" presId="urn:microsoft.com/office/officeart/2005/8/layout/hierarchy2"/>
    <dgm:cxn modelId="{AC9C2F6A-F3DC-4220-B889-CEC503B4FF47}" type="presParOf" srcId="{5E989543-4A37-4203-81FB-C4D06C9280A8}" destId="{7A6EC323-8F2B-4331-B346-929B945B4F5F}" srcOrd="0" destOrd="0" presId="urn:microsoft.com/office/officeart/2005/8/layout/hierarchy2"/>
    <dgm:cxn modelId="{7F8CF1DD-5850-470C-A322-807E49052811}" type="presParOf" srcId="{5E989543-4A37-4203-81FB-C4D06C9280A8}" destId="{5F666D6B-03EE-407D-92FB-77594ECBE63D}" srcOrd="1" destOrd="0" presId="urn:microsoft.com/office/officeart/2005/8/layout/hierarchy2"/>
    <dgm:cxn modelId="{4C7ACA80-25F6-4FBC-AAE9-585E01AD65CF}" type="presParOf" srcId="{5F666D6B-03EE-407D-92FB-77594ECBE63D}" destId="{6184AF6A-7F89-4100-864A-01A629FC4E3B}" srcOrd="0" destOrd="0" presId="urn:microsoft.com/office/officeart/2005/8/layout/hierarchy2"/>
    <dgm:cxn modelId="{5EB12388-FEF5-413A-9D50-2DB66AC89905}" type="presParOf" srcId="{6184AF6A-7F89-4100-864A-01A629FC4E3B}" destId="{A6BC6A91-A0CC-4B87-AD1E-447B986786CE}" srcOrd="0" destOrd="0" presId="urn:microsoft.com/office/officeart/2005/8/layout/hierarchy2"/>
    <dgm:cxn modelId="{100CC2DD-ED0B-4157-AEEF-630E1CB06478}" type="presParOf" srcId="{5F666D6B-03EE-407D-92FB-77594ECBE63D}" destId="{3D192564-D25C-470C-905D-1A5A8DFD2227}" srcOrd="1" destOrd="0" presId="urn:microsoft.com/office/officeart/2005/8/layout/hierarchy2"/>
    <dgm:cxn modelId="{57C1A443-5CA7-46CF-B4B3-1DC5B0BB33FF}" type="presParOf" srcId="{3D192564-D25C-470C-905D-1A5A8DFD2227}" destId="{B6B49ADD-FCE6-440F-8580-C951E4A62821}" srcOrd="0" destOrd="0" presId="urn:microsoft.com/office/officeart/2005/8/layout/hierarchy2"/>
    <dgm:cxn modelId="{3B885CCF-91DF-4F14-906E-A18CFFE60B1F}" type="presParOf" srcId="{3D192564-D25C-470C-905D-1A5A8DFD2227}" destId="{2946D28D-20CA-4571-B270-2810A829F2B6}" srcOrd="1" destOrd="0" presId="urn:microsoft.com/office/officeart/2005/8/layout/hierarchy2"/>
    <dgm:cxn modelId="{519AC1F5-2532-4435-95D3-1CDA63F8FAF9}" type="presParOf" srcId="{2946D28D-20CA-4571-B270-2810A829F2B6}" destId="{061DE018-14E8-487E-86A3-9BFF86F91F13}" srcOrd="0" destOrd="0" presId="urn:microsoft.com/office/officeart/2005/8/layout/hierarchy2"/>
    <dgm:cxn modelId="{F00B40AE-F363-4CC3-9C5D-6B5B71E00F3F}" type="presParOf" srcId="{061DE018-14E8-487E-86A3-9BFF86F91F13}" destId="{83683A91-5628-4DF9-BF5C-EE77060E9699}" srcOrd="0" destOrd="0" presId="urn:microsoft.com/office/officeart/2005/8/layout/hierarchy2"/>
    <dgm:cxn modelId="{ADBAC335-3735-4ED8-9F5F-96CB94805A4C}" type="presParOf" srcId="{2946D28D-20CA-4571-B270-2810A829F2B6}" destId="{5D218D85-1F9D-417A-958C-8A83B2F4ED97}" srcOrd="1" destOrd="0" presId="urn:microsoft.com/office/officeart/2005/8/layout/hierarchy2"/>
    <dgm:cxn modelId="{80010C2D-6184-4E74-9940-1E9DF4028D63}" type="presParOf" srcId="{5D218D85-1F9D-417A-958C-8A83B2F4ED97}" destId="{0E1B035F-50E0-4301-A968-B6556CFE4CB4}" srcOrd="0" destOrd="0" presId="urn:microsoft.com/office/officeart/2005/8/layout/hierarchy2"/>
    <dgm:cxn modelId="{4146D337-31FF-4557-82D1-CF39D9D2C009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A028-E548-4C42-A1A9-DD1820F397F3}">
      <dsp:nvSpPr>
        <dsp:cNvPr id="0" name=""/>
        <dsp:cNvSpPr/>
      </dsp:nvSpPr>
      <dsp:spPr>
        <a:xfrm>
          <a:off x="7252" y="864093"/>
          <a:ext cx="2167557" cy="1584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Fulereno</a:t>
          </a:r>
          <a:endParaRPr lang="pt-PT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651" y="910492"/>
        <a:ext cx="2074759" cy="1491383"/>
      </dsp:txXfrm>
    </dsp:sp>
    <dsp:sp modelId="{ACE0DBDB-B1CA-48E6-A5F2-B002222CE2F1}">
      <dsp:nvSpPr>
        <dsp:cNvPr id="0" name=""/>
        <dsp:cNvSpPr/>
      </dsp:nvSpPr>
      <dsp:spPr>
        <a:xfrm>
          <a:off x="2391565" y="1387406"/>
          <a:ext cx="459522" cy="537554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2391565" y="1494917"/>
        <a:ext cx="321665" cy="322532"/>
      </dsp:txXfrm>
    </dsp:sp>
    <dsp:sp modelId="{BB9F9D75-2B84-4E86-A31F-9B23D2BE4014}">
      <dsp:nvSpPr>
        <dsp:cNvPr id="0" name=""/>
        <dsp:cNvSpPr/>
      </dsp:nvSpPr>
      <dsp:spPr>
        <a:xfrm>
          <a:off x="3041832" y="864093"/>
          <a:ext cx="2167557" cy="1584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Nanotubos</a:t>
          </a:r>
          <a:endParaRPr lang="pt-PT" sz="2000" kern="1200" dirty="0"/>
        </a:p>
      </dsp:txBody>
      <dsp:txXfrm>
        <a:off x="3088231" y="910492"/>
        <a:ext cx="2074759" cy="1491383"/>
      </dsp:txXfrm>
    </dsp:sp>
    <dsp:sp modelId="{4CA7067B-0591-45C4-BDC9-5B68643E2F8E}">
      <dsp:nvSpPr>
        <dsp:cNvPr id="0" name=""/>
        <dsp:cNvSpPr/>
      </dsp:nvSpPr>
      <dsp:spPr>
        <a:xfrm>
          <a:off x="5426146" y="1387406"/>
          <a:ext cx="459522" cy="537554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5426146" y="1494917"/>
        <a:ext cx="321665" cy="322532"/>
      </dsp:txXfrm>
    </dsp:sp>
    <dsp:sp modelId="{A3ADA00C-DAEC-482D-AF27-7F5736C8CD75}">
      <dsp:nvSpPr>
        <dsp:cNvPr id="0" name=""/>
        <dsp:cNvSpPr/>
      </dsp:nvSpPr>
      <dsp:spPr>
        <a:xfrm>
          <a:off x="6076413" y="942847"/>
          <a:ext cx="2167557" cy="14266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Grafeno</a:t>
          </a:r>
          <a:endParaRPr lang="pt-PT" sz="2400" kern="1200" dirty="0"/>
        </a:p>
      </dsp:txBody>
      <dsp:txXfrm>
        <a:off x="6118199" y="984633"/>
        <a:ext cx="2083985" cy="134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20-10-2015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20-10-2015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20-10-2015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3923928" y="547959"/>
            <a:ext cx="5219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3779912" y="102943"/>
            <a:ext cx="453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1.1.2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Dimensões à escala atómica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20-10-2015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8.xml"/><Relationship Id="rId5" Type="http://schemas.openxmlformats.org/officeDocument/2006/relationships/diagramColors" Target="../diagrams/colors3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slide" Target="slide8.xml"/><Relationship Id="rId5" Type="http://schemas.openxmlformats.org/officeDocument/2006/relationships/diagramColors" Target="../diagrams/colors4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slide" Target="slide1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8.xml"/><Relationship Id="rId5" Type="http://schemas.openxmlformats.org/officeDocument/2006/relationships/diagramColors" Target="../diagrams/colors2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3429000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1.1.2 Dimensões à escala atómica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hlinkClick r:id="rId11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Nanotubos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97" y="1711441"/>
            <a:ext cx="4105848" cy="3677163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557368" y="1613495"/>
            <a:ext cx="3582584" cy="3183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Descoberto no final do séc. XX;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olha de átomos de carbono enrolada.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44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hlinkClick r:id="rId11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Grafeno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97" y="1698795"/>
            <a:ext cx="4388843" cy="3867690"/>
          </a:xfrm>
          <a:prstGeom prst="rect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539552" y="1613495"/>
            <a:ext cx="3582584" cy="3183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Descoberto no início do séc. XXI;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Folha plana de átomos de carbono.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31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Aplicações da nanotecnologia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17140"/>
              </p:ext>
            </p:extLst>
          </p:nvPr>
        </p:nvGraphicFramePr>
        <p:xfrm>
          <a:off x="539551" y="1736812"/>
          <a:ext cx="8064897" cy="30963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3300"/>
                <a:gridCol w="2720705"/>
                <a:gridCol w="3440892"/>
              </a:tblGrid>
              <a:tr h="1173866">
                <a:tc>
                  <a:txBody>
                    <a:bodyPr/>
                    <a:lstStyle/>
                    <a:p>
                      <a:pPr algn="l"/>
                      <a:r>
                        <a:rPr lang="pt-PT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Área</a:t>
                      </a:r>
                      <a:endParaRPr lang="pt-PT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Materiais</a:t>
                      </a:r>
                      <a:endParaRPr lang="pt-PT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Energia</a:t>
                      </a:r>
                      <a:endParaRPr lang="pt-PT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922477">
                <a:tc>
                  <a:txBody>
                    <a:bodyPr/>
                    <a:lstStyle/>
                    <a:p>
                      <a:pPr algn="l"/>
                      <a:r>
                        <a:rPr lang="pt-PT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Aplicações</a:t>
                      </a:r>
                      <a:endParaRPr lang="pt-PT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Nanocristais;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Nanopartículas;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Nanotubos;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Monocamadas.</a:t>
                      </a:r>
                      <a:endParaRPr lang="pt-PT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Células fotovoltaicas;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Células</a:t>
                      </a:r>
                      <a:r>
                        <a:rPr lang="pt-PT" sz="16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pt-PT" sz="16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combustível;</a:t>
                      </a:r>
                      <a:endParaRPr lang="pt-PT" sz="16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Microfones de energia.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678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13</a:t>
            </a:fld>
            <a:endParaRPr lang="pt-PT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07561"/>
              </p:ext>
            </p:extLst>
          </p:nvPr>
        </p:nvGraphicFramePr>
        <p:xfrm>
          <a:off x="547379" y="1749585"/>
          <a:ext cx="8337452" cy="31555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40708"/>
                <a:gridCol w="2016224"/>
                <a:gridCol w="2376264"/>
                <a:gridCol w="2304256"/>
              </a:tblGrid>
              <a:tr h="1196323">
                <a:tc>
                  <a:txBody>
                    <a:bodyPr/>
                    <a:lstStyle/>
                    <a:p>
                      <a:pPr algn="l"/>
                      <a:r>
                        <a:rPr lang="pt-PT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Área</a:t>
                      </a:r>
                      <a:endParaRPr lang="pt-PT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Biotecnologia</a:t>
                      </a:r>
                      <a:endParaRPr lang="pt-PT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Computação</a:t>
                      </a:r>
                      <a:endParaRPr lang="pt-PT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Eletrónica</a:t>
                      </a:r>
                      <a:endParaRPr lang="pt-PT"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959256">
                <a:tc>
                  <a:txBody>
                    <a:bodyPr/>
                    <a:lstStyle/>
                    <a:p>
                      <a:pPr algn="l"/>
                      <a:r>
                        <a:rPr lang="pt-PT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Aplicações</a:t>
                      </a:r>
                      <a:endParaRPr lang="pt-PT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Biochips</a:t>
                      </a: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Biossensores;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Diagnóstico;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Nanocirurgia.</a:t>
                      </a:r>
                      <a:endParaRPr lang="pt-PT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Computadores moleculares;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Computadores óticos;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Computadores de ADN.</a:t>
                      </a:r>
                      <a:endParaRPr lang="pt-PT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Bens inteligentes;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Nanoeletrónica;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Sistema de </a:t>
                      </a:r>
                      <a:r>
                        <a:rPr lang="pt-PT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imagiologia.</a:t>
                      </a:r>
                      <a:endParaRPr lang="pt-PT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Aplicações da nanotecnologia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454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Escala atómica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679" y="1509097"/>
            <a:ext cx="5251449" cy="1901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utilização da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microscopia de alta resolução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permite, atualmente, obter imagens que demonstram a estrutura da matéria à escala atómica e molecular.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1124744"/>
            <a:ext cx="2727961" cy="45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4"/>
          <p:cNvSpPr txBox="1"/>
          <p:nvPr/>
        </p:nvSpPr>
        <p:spPr>
          <a:xfrm>
            <a:off x="5796136" y="5688541"/>
            <a:ext cx="288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de uma superfície de ouro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Elbow Connector 11"/>
          <p:cNvCxnSpPr/>
          <p:nvPr/>
        </p:nvCxnSpPr>
        <p:spPr>
          <a:xfrm>
            <a:off x="5832140" y="5760548"/>
            <a:ext cx="2736304" cy="504056"/>
          </a:xfrm>
          <a:prstGeom prst="bentConnector3">
            <a:avLst>
              <a:gd name="adj1" fmla="val 263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 txBox="1">
            <a:spLocks/>
          </p:cNvSpPr>
          <p:nvPr/>
        </p:nvSpPr>
        <p:spPr>
          <a:xfrm>
            <a:off x="467544" y="3489317"/>
            <a:ext cx="5251449" cy="2135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Através dessas imagens é possível fazer estimativas de dimensões à escala atómica e molecular.</a:t>
            </a:r>
          </a:p>
        </p:txBody>
      </p:sp>
    </p:spTree>
    <p:extLst>
      <p:ext uri="{BB962C8B-B14F-4D97-AF65-F5344CB8AC3E}">
        <p14:creationId xmlns:p14="http://schemas.microsoft.com/office/powerpoint/2010/main" val="2765340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Escala atómica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679" y="1509096"/>
            <a:ext cx="4387353" cy="4728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diâmetro da base do agregado de átomos de ouro é aproximadamente 1 nm, o que corresponde a 6 átomos de carbono alinhados.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seja, o diâmetro dos átomos de carbono é 1/6 desse valor, cerca de 0,17 nm.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26156"/>
            <a:ext cx="3594091" cy="4107532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5247961" y="56612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Escala atómica: átomos de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ouro depositados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numa camada de átomos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carbono 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Elbow Connector 11"/>
          <p:cNvCxnSpPr/>
          <p:nvPr/>
        </p:nvCxnSpPr>
        <p:spPr>
          <a:xfrm>
            <a:off x="5292080" y="5733256"/>
            <a:ext cx="3594091" cy="720080"/>
          </a:xfrm>
          <a:prstGeom prst="bentConnector3">
            <a:avLst>
              <a:gd name="adj1" fmla="val -292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950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Escala nanométrica e micrométrica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6695" y="1510328"/>
            <a:ext cx="7951749" cy="2350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Comprimentos entre 1 e 100 nanómetros pertencem à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escala nanométrica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comprimentos de algumas centenas de picómetros já estão próximos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nanómetro, é possível escrever 0,1 nm em vez de 100 pm.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16694" y="3841725"/>
            <a:ext cx="7951749" cy="2160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é possível escrever 0,010 </a:t>
            </a:r>
            <a:r>
              <a:rPr lang="el-G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em vez de 10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entanto é mais correto escrever 1 </a:t>
            </a:r>
            <a:r>
              <a:rPr lang="el-G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em vez de 1000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pois este já representa a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escala micrométrica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9501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5536" y="1268760"/>
            <a:ext cx="8275785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tabela exprime comprimentos em várias unidades. As escalas indicadas a preto são as mais adequadas.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87236"/>
              </p:ext>
            </p:extLst>
          </p:nvPr>
        </p:nvGraphicFramePr>
        <p:xfrm>
          <a:off x="328663" y="2348880"/>
          <a:ext cx="8419801" cy="38195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9081"/>
                <a:gridCol w="1096111"/>
                <a:gridCol w="1346152"/>
                <a:gridCol w="1346152"/>
                <a:gridCol w="1420939"/>
                <a:gridCol w="1271366"/>
              </a:tblGrid>
              <a:tr h="5180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Comprimento /m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micro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nano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pico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</a:t>
                      </a:r>
                      <a:endParaRPr lang="pt-PT" sz="140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 cm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mm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 µm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0,01 cm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 mm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µm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0,001</a:t>
                      </a:r>
                      <a:r>
                        <a:rPr lang="pt-PT" sz="1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0,01 mm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µm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10000 nm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0,001 mm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µm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</a:t>
                      </a:r>
                      <a:r>
                        <a:rPr lang="pt-PT" sz="1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 µm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nm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0,01 µm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nm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10000 pm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0,001 µm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nm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1000 pm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 nm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pm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0,01 nm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pm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4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0,001 nm</a:t>
                      </a:r>
                      <a:endParaRPr lang="pt-PT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pm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6461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Nanotecnologia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4" y="1510328"/>
            <a:ext cx="8275785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nanotecnologia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área emergente que se dedica à construção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estruturas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escala atómica e molecular, isto é, manipulando átomos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1013" y="3003977"/>
            <a:ext cx="8275785" cy="3032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propriedades físicas e químicas dos nanomateriais podem ser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 diferentes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daquelas que encontramos na matéria manipulada em larga escala.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estrutura da matéria pode ser modificada à escala atómica ou molecular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conferir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incrementar propriedades desejáveis.</a:t>
            </a:r>
          </a:p>
        </p:txBody>
      </p:sp>
    </p:spTree>
    <p:extLst>
      <p:ext uri="{BB962C8B-B14F-4D97-AF65-F5344CB8AC3E}">
        <p14:creationId xmlns:p14="http://schemas.microsoft.com/office/powerpoint/2010/main" val="8844581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Nanomedicina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5" y="1510328"/>
            <a:ext cx="4881065" cy="191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nanomedicina estuda, projeta e fabrica estruturas em nanoescala capazes de prevenir, diagnosticar e tratar variadas  doenças.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5571" y="3430590"/>
            <a:ext cx="4875719" cy="25906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Atualmente desenvolvem-se dispositivos muitíssimo pequenos que encapsulam medicamentos e são capazes de os largar em tecidos cancerosos evitando, efeitos secundários indesejáveis.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" name="TextBox 24"/>
          <p:cNvSpPr txBox="1"/>
          <p:nvPr/>
        </p:nvSpPr>
        <p:spPr>
          <a:xfrm>
            <a:off x="5803281" y="5664503"/>
            <a:ext cx="258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Elbow Connector 11"/>
          <p:cNvCxnSpPr/>
          <p:nvPr/>
        </p:nvCxnSpPr>
        <p:spPr>
          <a:xfrm>
            <a:off x="5796136" y="5661248"/>
            <a:ext cx="2959473" cy="360040"/>
          </a:xfrm>
          <a:prstGeom prst="bentConnector3">
            <a:avLst>
              <a:gd name="adj1" fmla="val 62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costa\Dropbox\Leya\10Q\Imagens\Shutter\TE.10Q.PPT.02\shutterstock_19279385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01" y="1628801"/>
            <a:ext cx="368003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3300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Nanotecnologia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11014" y="1654344"/>
            <a:ext cx="8275785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 de materiais produzidos com base em nanotecnologia: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7352070"/>
              </p:ext>
            </p:extLst>
          </p:nvPr>
        </p:nvGraphicFramePr>
        <p:xfrm>
          <a:off x="435575" y="2420888"/>
          <a:ext cx="825122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392050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355" y="4392050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3078" y="4330084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54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hlinkClick r:id="rId11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09707" y="1613495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Fulereno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2" y="1578836"/>
            <a:ext cx="4331734" cy="4091082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584464" y="1614859"/>
            <a:ext cx="3582584" cy="2102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Descoberto no final do séc. XX;</a:t>
            </a:r>
          </a:p>
          <a:p>
            <a:pPr marL="285750" indent="-285750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 esférica.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631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620</Words>
  <Application>Microsoft Office PowerPoint</Application>
  <PresentationFormat>Apresentação no Ecrã (4:3)</PresentationFormat>
  <Paragraphs>161</Paragraphs>
  <Slides>13</Slides>
  <Notes>0</Notes>
  <HiddenSlides>3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218</cp:revision>
  <dcterms:created xsi:type="dcterms:W3CDTF">2015-02-06T10:27:32Z</dcterms:created>
  <dcterms:modified xsi:type="dcterms:W3CDTF">2015-10-20T11:42:36Z</dcterms:modified>
</cp:coreProperties>
</file>