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300" r:id="rId4"/>
    <p:sldId id="305" r:id="rId5"/>
    <p:sldId id="303" r:id="rId6"/>
    <p:sldId id="307" r:id="rId7"/>
    <p:sldId id="301" r:id="rId8"/>
    <p:sldId id="302" r:id="rId9"/>
    <p:sldId id="304" r:id="rId10"/>
    <p:sldId id="294" r:id="rId11"/>
    <p:sldId id="295" r:id="rId12"/>
    <p:sldId id="30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79"/>
    <a:srgbClr val="8CC65D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202" y="-294"/>
      </p:cViewPr>
      <p:guideLst>
        <p:guide orient="horz" pos="2160"/>
        <p:guide pos="321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B9888093-58AF-4962-B731-D8BD36904300}" type="presOf" srcId="{535DC6FA-C58E-49B0-BF2A-B096E08F1DF2}" destId="{B6B49ADD-FCE6-440F-8580-C951E4A62821}" srcOrd="0" destOrd="0" presId="urn:microsoft.com/office/officeart/2005/8/layout/hierarchy2"/>
    <dgm:cxn modelId="{5B8C581E-3385-4EBB-9D61-37A86357F255}" type="presOf" srcId="{757D3EA7-6346-41BE-A086-6F90B80FA637}" destId="{83683A91-5628-4DF9-BF5C-EE77060E9699}" srcOrd="1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1CF369AC-A706-4024-BB02-0172FFC34C70}" type="presOf" srcId="{0B900678-07A7-4F04-ACBD-E22283A5B1B9}" destId="{F91B4A00-96B4-4348-8DB3-D96F4136958F}" srcOrd="0" destOrd="0" presId="urn:microsoft.com/office/officeart/2005/8/layout/hierarchy2"/>
    <dgm:cxn modelId="{D15BC4FF-0D2A-404C-AE59-F3EDAD5A3E5D}" type="presOf" srcId="{E0E750D1-D452-432B-ACB5-E7382B97804E}" destId="{C55E2C10-60CF-4919-9AB8-2D749CE3A27B}" srcOrd="0" destOrd="0" presId="urn:microsoft.com/office/officeart/2005/8/layout/hierarchy2"/>
    <dgm:cxn modelId="{638769F4-F51D-40C2-9FA3-951168B969F3}" type="presOf" srcId="{CCD2558B-DA0F-4629-AEFA-821E258C3400}" destId="{6184AF6A-7F89-4100-864A-01A629FC4E3B}" srcOrd="0" destOrd="0" presId="urn:microsoft.com/office/officeart/2005/8/layout/hierarchy2"/>
    <dgm:cxn modelId="{3B2659AA-F34D-4407-B40F-FD0F8237A0A1}" type="presOf" srcId="{B55B8D56-2E24-4B21-A2B2-1E76FBC773E5}" destId="{C75B6231-F8C7-4BE5-80D1-624CA71619FB}" srcOrd="0" destOrd="0" presId="urn:microsoft.com/office/officeart/2005/8/layout/hierarchy2"/>
    <dgm:cxn modelId="{2B936831-9CD0-425E-89A8-A26B7F0AA2AD}" type="presOf" srcId="{17D75FA5-4602-453D-AE4E-F333D06E71A3}" destId="{92189561-8822-4893-8708-278D12EE43DA}" srcOrd="0" destOrd="0" presId="urn:microsoft.com/office/officeart/2005/8/layout/hierarchy2"/>
    <dgm:cxn modelId="{CEE71703-D9F1-425A-8FE2-2962456536F3}" type="presOf" srcId="{B7302DC9-1FD6-45F4-984E-A06474D8BC7E}" destId="{34B71C7A-87EC-4638-B542-CF4E179257F3}" srcOrd="0" destOrd="0" presId="urn:microsoft.com/office/officeart/2005/8/layout/hierarchy2"/>
    <dgm:cxn modelId="{28B11132-487A-465C-B4B4-A7FDA316FCD4}" type="presOf" srcId="{FFB099A8-5D36-4869-96CD-F2331D917D42}" destId="{B152E0F9-F944-4DE3-B218-55B120168CE9}" srcOrd="1" destOrd="0" presId="urn:microsoft.com/office/officeart/2005/8/layout/hierarchy2"/>
    <dgm:cxn modelId="{5544B560-A825-44A5-9A0D-1079620F7A6C}" type="presOf" srcId="{71A1FE32-250C-46BF-87BC-B4A03C42B8EE}" destId="{3E473F5E-165F-49AD-A430-798F84288EAD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FDE22894-E3F2-45C5-B697-EE86DC928319}" type="presOf" srcId="{24E7EB8F-2595-445B-B7AA-D2E26353DFE5}" destId="{44DCCB58-C7CF-4DC3-98DF-C9F73842E14D}" srcOrd="0" destOrd="0" presId="urn:microsoft.com/office/officeart/2005/8/layout/hierarchy2"/>
    <dgm:cxn modelId="{B8FE404E-550D-4822-BDCF-1D965AA0C9A4}" type="presOf" srcId="{D9137D77-2160-4FDD-85A1-9766C98F638A}" destId="{6F88F1BF-6E28-45A2-AD2F-DC05321F9C04}" srcOrd="0" destOrd="0" presId="urn:microsoft.com/office/officeart/2005/8/layout/hierarchy2"/>
    <dgm:cxn modelId="{839DB6BD-74AA-4164-AACA-9B92D80E6175}" type="presOf" srcId="{F0D9B81B-E2A4-4936-AADD-C8C590D7DDF9}" destId="{ED06775B-C05B-4F52-85F4-723EC0D3FC92}" srcOrd="0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4D8198A2-EB0C-4B71-9AA1-B224DB15E803}" type="presOf" srcId="{17D75FA5-4602-453D-AE4E-F333D06E71A3}" destId="{7DB94574-87F0-4B0B-905F-45DF5D31859C}" srcOrd="1" destOrd="0" presId="urn:microsoft.com/office/officeart/2005/8/layout/hierarchy2"/>
    <dgm:cxn modelId="{6E5D6474-E9AE-48EF-9A4C-95607F4DF0AC}" type="presOf" srcId="{2F460F9D-3CFF-42F9-9726-FD8093A4C543}" destId="{0E1B035F-50E0-4301-A968-B6556CFE4CB4}" srcOrd="0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E8CA886A-A02D-4A35-BC80-A5C08791D1A5}" type="presOf" srcId="{CCD2558B-DA0F-4629-AEFA-821E258C3400}" destId="{A6BC6A91-A0CC-4B87-AD1E-447B986786CE}" srcOrd="1" destOrd="0" presId="urn:microsoft.com/office/officeart/2005/8/layout/hierarchy2"/>
    <dgm:cxn modelId="{5BAF630D-CC38-44CE-8711-151B8C10CC00}" type="presOf" srcId="{FFB099A8-5D36-4869-96CD-F2331D917D42}" destId="{91F7B48C-F831-41D2-8069-366A8A72E755}" srcOrd="0" destOrd="0" presId="urn:microsoft.com/office/officeart/2005/8/layout/hierarchy2"/>
    <dgm:cxn modelId="{AB9D7864-76C4-489F-B228-6EDD7CF78D11}" type="presOf" srcId="{71A1FE32-250C-46BF-87BC-B4A03C42B8EE}" destId="{7252B3E8-24E4-456F-9567-EF739245A486}" srcOrd="1" destOrd="0" presId="urn:microsoft.com/office/officeart/2005/8/layout/hierarchy2"/>
    <dgm:cxn modelId="{2676487C-3F7C-4166-9D4E-B31DAD8781F0}" type="presOf" srcId="{A439679A-DE94-4BF4-956A-64E402421D41}" destId="{82B2470F-749C-423B-80F7-415BDA838885}" srcOrd="0" destOrd="0" presId="urn:microsoft.com/office/officeart/2005/8/layout/hierarchy2"/>
    <dgm:cxn modelId="{13363B81-E912-4FCF-891A-50E4EED4642D}" type="presOf" srcId="{24E7EB8F-2595-445B-B7AA-D2E26353DFE5}" destId="{F6E150F9-A420-41FD-82F8-21CD794A2E03}" srcOrd="1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D4030D47-8DDB-44E3-8A91-C5868A768EA4}" type="presOf" srcId="{757D3EA7-6346-41BE-A086-6F90B80FA637}" destId="{061DE018-14E8-487E-86A3-9BFF86F91F13}" srcOrd="0" destOrd="0" presId="urn:microsoft.com/office/officeart/2005/8/layout/hierarchy2"/>
    <dgm:cxn modelId="{D37B9632-F227-409B-89FF-841FED3EB5FB}" type="presOf" srcId="{BB0398E8-C09C-44BE-A6D0-B242B09F4870}" destId="{49378854-C964-4ACF-A646-D8B478005D8D}" srcOrd="0" destOrd="0" presId="urn:microsoft.com/office/officeart/2005/8/layout/hierarchy2"/>
    <dgm:cxn modelId="{F18F8307-709C-43FA-9E0A-3A4A33BECF1B}" type="presOf" srcId="{FF0AFD65-FBDC-40F2-ADF1-6C8874AADBEE}" destId="{2479EF9A-6F3F-432E-BC1B-053FFE61617C}" srcOrd="0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A70432EF-1D52-4359-A768-8AB71C882F8E}" type="presOf" srcId="{FF0AFD65-FBDC-40F2-ADF1-6C8874AADBEE}" destId="{195F5AD5-D45F-403F-9EF9-E9B4A1638360}" srcOrd="1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51BFFDAD-4B50-4BD8-8F47-CB43CE78A330}" type="presOf" srcId="{6F0D3E63-9648-4981-BDCB-24514DB87504}" destId="{7A6EC323-8F2B-4331-B346-929B945B4F5F}" srcOrd="0" destOrd="0" presId="urn:microsoft.com/office/officeart/2005/8/layout/hierarchy2"/>
    <dgm:cxn modelId="{898C6778-DFB6-45FF-81F7-76C448335FB0}" type="presOf" srcId="{B55B8D56-2E24-4B21-A2B2-1E76FBC773E5}" destId="{B5AF3C0A-1B3A-468A-9C16-77B36933D7D3}" srcOrd="1" destOrd="0" presId="urn:microsoft.com/office/officeart/2005/8/layout/hierarchy2"/>
    <dgm:cxn modelId="{840758A5-C377-4D23-9B30-92DC92D180E9}" type="presParOf" srcId="{6F88F1BF-6E28-45A2-AD2F-DC05321F9C04}" destId="{5B224753-A06A-40F3-BBC6-4383835AA19A}" srcOrd="0" destOrd="0" presId="urn:microsoft.com/office/officeart/2005/8/layout/hierarchy2"/>
    <dgm:cxn modelId="{B90D60DD-C103-4813-905E-780FE56D8A03}" type="presParOf" srcId="{5B224753-A06A-40F3-BBC6-4383835AA19A}" destId="{82B2470F-749C-423B-80F7-415BDA838885}" srcOrd="0" destOrd="0" presId="urn:microsoft.com/office/officeart/2005/8/layout/hierarchy2"/>
    <dgm:cxn modelId="{AD46F4D3-DD04-4355-A9C3-73A29EC139BE}" type="presParOf" srcId="{5B224753-A06A-40F3-BBC6-4383835AA19A}" destId="{24722D45-2DED-447F-A147-E5E44FAB137A}" srcOrd="1" destOrd="0" presId="urn:microsoft.com/office/officeart/2005/8/layout/hierarchy2"/>
    <dgm:cxn modelId="{61687E56-8860-420E-A067-5FEC8EFB71C0}" type="presParOf" srcId="{24722D45-2DED-447F-A147-E5E44FAB137A}" destId="{92189561-8822-4893-8708-278D12EE43DA}" srcOrd="0" destOrd="0" presId="urn:microsoft.com/office/officeart/2005/8/layout/hierarchy2"/>
    <dgm:cxn modelId="{286E9D4E-28C0-4C0C-98AF-1AD541F2C59D}" type="presParOf" srcId="{92189561-8822-4893-8708-278D12EE43DA}" destId="{7DB94574-87F0-4B0B-905F-45DF5D31859C}" srcOrd="0" destOrd="0" presId="urn:microsoft.com/office/officeart/2005/8/layout/hierarchy2"/>
    <dgm:cxn modelId="{5AD90C66-D488-48FE-A9E1-766CE0E02F41}" type="presParOf" srcId="{24722D45-2DED-447F-A147-E5E44FAB137A}" destId="{4D5296F5-3990-45FD-B045-C72D0CB4DB4F}" srcOrd="1" destOrd="0" presId="urn:microsoft.com/office/officeart/2005/8/layout/hierarchy2"/>
    <dgm:cxn modelId="{C5CDBD82-A64D-4211-AB86-D6329725D4BF}" type="presParOf" srcId="{4D5296F5-3990-45FD-B045-C72D0CB4DB4F}" destId="{F91B4A00-96B4-4348-8DB3-D96F4136958F}" srcOrd="0" destOrd="0" presId="urn:microsoft.com/office/officeart/2005/8/layout/hierarchy2"/>
    <dgm:cxn modelId="{7EC05AC3-7DA3-4103-B50F-BF16739BB76B}" type="presParOf" srcId="{4D5296F5-3990-45FD-B045-C72D0CB4DB4F}" destId="{C885C712-91EA-41AC-AEC2-2526E3E119FD}" srcOrd="1" destOrd="0" presId="urn:microsoft.com/office/officeart/2005/8/layout/hierarchy2"/>
    <dgm:cxn modelId="{CFA17B3B-388E-441E-A00E-4C65A88CC583}" type="presParOf" srcId="{C885C712-91EA-41AC-AEC2-2526E3E119FD}" destId="{44DCCB58-C7CF-4DC3-98DF-C9F73842E14D}" srcOrd="0" destOrd="0" presId="urn:microsoft.com/office/officeart/2005/8/layout/hierarchy2"/>
    <dgm:cxn modelId="{F614CF90-3CE4-4B00-9FA3-4F2259961525}" type="presParOf" srcId="{44DCCB58-C7CF-4DC3-98DF-C9F73842E14D}" destId="{F6E150F9-A420-41FD-82F8-21CD794A2E03}" srcOrd="0" destOrd="0" presId="urn:microsoft.com/office/officeart/2005/8/layout/hierarchy2"/>
    <dgm:cxn modelId="{585E2477-A635-4106-A7D4-2FED80811351}" type="presParOf" srcId="{C885C712-91EA-41AC-AEC2-2526E3E119FD}" destId="{6F572645-8573-4B8A-A85E-2BC3BFF36679}" srcOrd="1" destOrd="0" presId="urn:microsoft.com/office/officeart/2005/8/layout/hierarchy2"/>
    <dgm:cxn modelId="{D28076A3-9F6D-4E4F-8D41-0AFBDF81A5DA}" type="presParOf" srcId="{6F572645-8573-4B8A-A85E-2BC3BFF36679}" destId="{34B71C7A-87EC-4638-B542-CF4E179257F3}" srcOrd="0" destOrd="0" presId="urn:microsoft.com/office/officeart/2005/8/layout/hierarchy2"/>
    <dgm:cxn modelId="{A5019669-B89D-46C7-B8AA-66264E26CF9D}" type="presParOf" srcId="{6F572645-8573-4B8A-A85E-2BC3BFF36679}" destId="{30A860D2-6BEF-4CA2-BE38-56CDBA3708C7}" srcOrd="1" destOrd="0" presId="urn:microsoft.com/office/officeart/2005/8/layout/hierarchy2"/>
    <dgm:cxn modelId="{B38F117D-1694-4FE8-91AD-5AA5105C90F8}" type="presParOf" srcId="{30A860D2-6BEF-4CA2-BE38-56CDBA3708C7}" destId="{2479EF9A-6F3F-432E-BC1B-053FFE61617C}" srcOrd="0" destOrd="0" presId="urn:microsoft.com/office/officeart/2005/8/layout/hierarchy2"/>
    <dgm:cxn modelId="{0CB1BADF-A758-46E8-89DB-A473C6075585}" type="presParOf" srcId="{2479EF9A-6F3F-432E-BC1B-053FFE61617C}" destId="{195F5AD5-D45F-403F-9EF9-E9B4A1638360}" srcOrd="0" destOrd="0" presId="urn:microsoft.com/office/officeart/2005/8/layout/hierarchy2"/>
    <dgm:cxn modelId="{5B364F20-9FA0-42F8-9E61-4FE593432E6B}" type="presParOf" srcId="{30A860D2-6BEF-4CA2-BE38-56CDBA3708C7}" destId="{EF0487B7-0EA9-48BB-8E56-DEA608CE94D9}" srcOrd="1" destOrd="0" presId="urn:microsoft.com/office/officeart/2005/8/layout/hierarchy2"/>
    <dgm:cxn modelId="{99090DFD-847E-4B66-AA10-09F602AD9C5B}" type="presParOf" srcId="{EF0487B7-0EA9-48BB-8E56-DEA608CE94D9}" destId="{49378854-C964-4ACF-A646-D8B478005D8D}" srcOrd="0" destOrd="0" presId="urn:microsoft.com/office/officeart/2005/8/layout/hierarchy2"/>
    <dgm:cxn modelId="{3B27B016-C5B3-4004-8B5C-04977D6D329C}" type="presParOf" srcId="{EF0487B7-0EA9-48BB-8E56-DEA608CE94D9}" destId="{CDDB5195-DA09-4FEB-9AFB-B6DDB76CB25B}" srcOrd="1" destOrd="0" presId="urn:microsoft.com/office/officeart/2005/8/layout/hierarchy2"/>
    <dgm:cxn modelId="{B3F2464F-47FD-498F-9841-28D6FFBACAAC}" type="presParOf" srcId="{C885C712-91EA-41AC-AEC2-2526E3E119FD}" destId="{C75B6231-F8C7-4BE5-80D1-624CA71619FB}" srcOrd="2" destOrd="0" presId="urn:microsoft.com/office/officeart/2005/8/layout/hierarchy2"/>
    <dgm:cxn modelId="{85F77CE6-AF70-4A49-8B09-DB93923566F2}" type="presParOf" srcId="{C75B6231-F8C7-4BE5-80D1-624CA71619FB}" destId="{B5AF3C0A-1B3A-468A-9C16-77B36933D7D3}" srcOrd="0" destOrd="0" presId="urn:microsoft.com/office/officeart/2005/8/layout/hierarchy2"/>
    <dgm:cxn modelId="{B8171EC1-0DF0-44D7-93B0-52C9BA35277D}" type="presParOf" srcId="{C885C712-91EA-41AC-AEC2-2526E3E119FD}" destId="{7015E238-51D2-4671-B93A-8370C16557B1}" srcOrd="3" destOrd="0" presId="urn:microsoft.com/office/officeart/2005/8/layout/hierarchy2"/>
    <dgm:cxn modelId="{80C3C590-87C1-45F6-A418-2DA07B8FCFE4}" type="presParOf" srcId="{7015E238-51D2-4671-B93A-8370C16557B1}" destId="{C55E2C10-60CF-4919-9AB8-2D749CE3A27B}" srcOrd="0" destOrd="0" presId="urn:microsoft.com/office/officeart/2005/8/layout/hierarchy2"/>
    <dgm:cxn modelId="{166C17E7-81D6-4BFE-B4B9-E8ABFA61B965}" type="presParOf" srcId="{7015E238-51D2-4671-B93A-8370C16557B1}" destId="{987EE947-7550-4356-BF1D-77900DDA5D89}" srcOrd="1" destOrd="0" presId="urn:microsoft.com/office/officeart/2005/8/layout/hierarchy2"/>
    <dgm:cxn modelId="{4B89C765-F9FA-426E-A1C8-AC765F293328}" type="presParOf" srcId="{987EE947-7550-4356-BF1D-77900DDA5D89}" destId="{3E473F5E-165F-49AD-A430-798F84288EAD}" srcOrd="0" destOrd="0" presId="urn:microsoft.com/office/officeart/2005/8/layout/hierarchy2"/>
    <dgm:cxn modelId="{4C35A8DE-CAC7-4C9A-AF97-ABB3D56C448E}" type="presParOf" srcId="{3E473F5E-165F-49AD-A430-798F84288EAD}" destId="{7252B3E8-24E4-456F-9567-EF739245A486}" srcOrd="0" destOrd="0" presId="urn:microsoft.com/office/officeart/2005/8/layout/hierarchy2"/>
    <dgm:cxn modelId="{96E79A22-8CE4-419F-A5FA-A9B8D84220AD}" type="presParOf" srcId="{987EE947-7550-4356-BF1D-77900DDA5D89}" destId="{22CBBE8C-3131-40F3-8D36-AE5B1433D4C8}" srcOrd="1" destOrd="0" presId="urn:microsoft.com/office/officeart/2005/8/layout/hierarchy2"/>
    <dgm:cxn modelId="{B1C091B4-6161-4E2E-AB12-BDF7C4518982}" type="presParOf" srcId="{22CBBE8C-3131-40F3-8D36-AE5B1433D4C8}" destId="{ED06775B-C05B-4F52-85F4-723EC0D3FC92}" srcOrd="0" destOrd="0" presId="urn:microsoft.com/office/officeart/2005/8/layout/hierarchy2"/>
    <dgm:cxn modelId="{6916055F-1C83-4F27-BF28-3C33C6C91FD3}" type="presParOf" srcId="{22CBBE8C-3131-40F3-8D36-AE5B1433D4C8}" destId="{4A988E57-1F5B-44D8-861A-68F216E25384}" srcOrd="1" destOrd="0" presId="urn:microsoft.com/office/officeart/2005/8/layout/hierarchy2"/>
    <dgm:cxn modelId="{EC86A6E1-0D1A-41AE-A5A2-754084B42B40}" type="presParOf" srcId="{24722D45-2DED-447F-A147-E5E44FAB137A}" destId="{91F7B48C-F831-41D2-8069-366A8A72E755}" srcOrd="2" destOrd="0" presId="urn:microsoft.com/office/officeart/2005/8/layout/hierarchy2"/>
    <dgm:cxn modelId="{DB2C406D-0E5F-40E0-8544-B3F82B545DDE}" type="presParOf" srcId="{91F7B48C-F831-41D2-8069-366A8A72E755}" destId="{B152E0F9-F944-4DE3-B218-55B120168CE9}" srcOrd="0" destOrd="0" presId="urn:microsoft.com/office/officeart/2005/8/layout/hierarchy2"/>
    <dgm:cxn modelId="{0E36F13D-AEE3-45CB-B9B7-4093221AE4F0}" type="presParOf" srcId="{24722D45-2DED-447F-A147-E5E44FAB137A}" destId="{5E989543-4A37-4203-81FB-C4D06C9280A8}" srcOrd="3" destOrd="0" presId="urn:microsoft.com/office/officeart/2005/8/layout/hierarchy2"/>
    <dgm:cxn modelId="{ADD41986-D3CF-4075-AF36-718872D0F7D9}" type="presParOf" srcId="{5E989543-4A37-4203-81FB-C4D06C9280A8}" destId="{7A6EC323-8F2B-4331-B346-929B945B4F5F}" srcOrd="0" destOrd="0" presId="urn:microsoft.com/office/officeart/2005/8/layout/hierarchy2"/>
    <dgm:cxn modelId="{381E13E4-DECE-4698-94B8-25D8B0A7B805}" type="presParOf" srcId="{5E989543-4A37-4203-81FB-C4D06C9280A8}" destId="{5F666D6B-03EE-407D-92FB-77594ECBE63D}" srcOrd="1" destOrd="0" presId="urn:microsoft.com/office/officeart/2005/8/layout/hierarchy2"/>
    <dgm:cxn modelId="{90A8FBE4-B2CF-46E3-9232-2DBBBB2D4EF4}" type="presParOf" srcId="{5F666D6B-03EE-407D-92FB-77594ECBE63D}" destId="{6184AF6A-7F89-4100-864A-01A629FC4E3B}" srcOrd="0" destOrd="0" presId="urn:microsoft.com/office/officeart/2005/8/layout/hierarchy2"/>
    <dgm:cxn modelId="{6E682EFB-F53B-4852-83A1-8A1EEFD1BCE2}" type="presParOf" srcId="{6184AF6A-7F89-4100-864A-01A629FC4E3B}" destId="{A6BC6A91-A0CC-4B87-AD1E-447B986786CE}" srcOrd="0" destOrd="0" presId="urn:microsoft.com/office/officeart/2005/8/layout/hierarchy2"/>
    <dgm:cxn modelId="{9424A8A8-5FE9-4EDE-AAA3-DFC4C8C354DD}" type="presParOf" srcId="{5F666D6B-03EE-407D-92FB-77594ECBE63D}" destId="{3D192564-D25C-470C-905D-1A5A8DFD2227}" srcOrd="1" destOrd="0" presId="urn:microsoft.com/office/officeart/2005/8/layout/hierarchy2"/>
    <dgm:cxn modelId="{139D943D-7823-4B25-9CAF-180F2B742812}" type="presParOf" srcId="{3D192564-D25C-470C-905D-1A5A8DFD2227}" destId="{B6B49ADD-FCE6-440F-8580-C951E4A62821}" srcOrd="0" destOrd="0" presId="urn:microsoft.com/office/officeart/2005/8/layout/hierarchy2"/>
    <dgm:cxn modelId="{E2E8706B-F1FC-4DC5-A572-E61A07621AF9}" type="presParOf" srcId="{3D192564-D25C-470C-905D-1A5A8DFD2227}" destId="{2946D28D-20CA-4571-B270-2810A829F2B6}" srcOrd="1" destOrd="0" presId="urn:microsoft.com/office/officeart/2005/8/layout/hierarchy2"/>
    <dgm:cxn modelId="{8912CF29-EAC9-4BB2-B8DE-795D55D67232}" type="presParOf" srcId="{2946D28D-20CA-4571-B270-2810A829F2B6}" destId="{061DE018-14E8-487E-86A3-9BFF86F91F13}" srcOrd="0" destOrd="0" presId="urn:microsoft.com/office/officeart/2005/8/layout/hierarchy2"/>
    <dgm:cxn modelId="{7D78D9A2-C65D-4EC1-B363-029631034E0A}" type="presParOf" srcId="{061DE018-14E8-487E-86A3-9BFF86F91F13}" destId="{83683A91-5628-4DF9-BF5C-EE77060E9699}" srcOrd="0" destOrd="0" presId="urn:microsoft.com/office/officeart/2005/8/layout/hierarchy2"/>
    <dgm:cxn modelId="{185D7D40-42BF-41D2-B8D0-5D90BBEAA132}" type="presParOf" srcId="{2946D28D-20CA-4571-B270-2810A829F2B6}" destId="{5D218D85-1F9D-417A-958C-8A83B2F4ED97}" srcOrd="1" destOrd="0" presId="urn:microsoft.com/office/officeart/2005/8/layout/hierarchy2"/>
    <dgm:cxn modelId="{DC822A2D-7436-4142-99EE-74D805A5B01C}" type="presParOf" srcId="{5D218D85-1F9D-417A-958C-8A83B2F4ED97}" destId="{0E1B035F-50E0-4301-A968-B6556CFE4CB4}" srcOrd="0" destOrd="0" presId="urn:microsoft.com/office/officeart/2005/8/layout/hierarchy2"/>
    <dgm:cxn modelId="{602A104D-8FFD-4C9A-AA28-2F5DFC5CCFF8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23-10-2015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23-10-2015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23-10-2015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2771800" y="547959"/>
            <a:ext cx="637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2699792" y="114303"/>
            <a:ext cx="5732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1.3.1</a:t>
            </a:r>
            <a:r>
              <a:rPr lang="pt-PT" sz="24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Evolução histórica da Tabela Periódica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2"/>
          <p:cNvSpPr/>
          <p:nvPr userDrawn="1"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23-10-2015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109" y="321297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1.3.1 Evolução histórica da Tabela Periódica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11015" y="1484784"/>
            <a:ext cx="8275785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século XX foram sintetizados novos elementos químicos e, progressivamente, foram introduzidos na Tabela Periódica.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4748847"/>
            <a:ext cx="8275785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 ainda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possível incorporar novos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químicos e,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prevê-se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novos elementos, com mais de 118 protões, sejam produzidos artificialmente.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855127" cy="2233517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33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11014" y="1510328"/>
            <a:ext cx="8275785" cy="4726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Originalmente, a Tabela Periódica foi organizada com base nas propriedades de substâncias elementares.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isso, é comum encontrar-se Tabelas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eriódicas com informação, não só sobre os elementos, como também sobre as correspondentes substâncias elementares.</a:t>
            </a:r>
          </a:p>
        </p:txBody>
      </p:sp>
      <p:pic>
        <p:nvPicPr>
          <p:cNvPr id="4" name="Picture 4">
            <a:hlinkClick r:id="rId2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743978"/>
            <a:ext cx="405102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66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/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rId10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>
            <a:hlinkClick r:id="rId10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8CC6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09706" y="1484784"/>
            <a:ext cx="8410766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 com imagens alusivas a algumas substâncias elementares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74270" y="714574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8DC679"/>
          </a:solidFill>
          <a:ln>
            <a:solidFill>
              <a:srgbClr val="8CC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3" y="2348880"/>
            <a:ext cx="86112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65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92189561-8822-4893-8708-278D12EE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F91B4A00-96B4-4348-8DB3-D96F41369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4DCCB58-C7CF-4DC3-98DF-C9F73842E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34B71C7A-87EC-4638-B542-CF4E1792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2479EF9A-6F3F-432E-BC1B-053FFE616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49378854-C964-4ACF-A646-D8B478005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C75B6231-F8C7-4BE5-80D1-624CA7161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C55E2C10-60CF-4919-9AB8-2D749CE3A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3E473F5E-165F-49AD-A430-798F84288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ED06775B-C05B-4F52-85F4-723EC0D3F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91F7B48C-F831-41D2-8069-366A8A72E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7A6EC323-8F2B-4331-B346-929B945B4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graphicEl>
                                              <a:dgm id="{6184AF6A-7F89-4100-864A-01A629FC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B6B49ADD-FCE6-440F-8580-C951E4A6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>
                                            <p:graphicEl>
                                              <a:dgm id="{061DE018-14E8-487E-86A3-9BFF86F91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0E1B035F-50E0-4301-A968-B6556CFE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2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1429" y="1509096"/>
            <a:ext cx="8275785" cy="14257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Atualmente são conhecidos 118 elementos químicos, mas apenas cerca de 20 destes elementos estão na base dos materiais e substâncias comuns. 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429" y="3068960"/>
            <a:ext cx="82757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elementos químicos agrupam-se de diferentes modos, originando a enorme variedade de substâncias naturais e artificiais.</a:t>
            </a:r>
          </a:p>
          <a:p>
            <a:pPr algn="just">
              <a:lnSpc>
                <a:spcPct val="150000"/>
              </a:lnSpc>
            </a:pP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necessidade de ordenar e classificar os elementos químicos originou a </a:t>
            </a:r>
            <a:r>
              <a:rPr lang="pt-PT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</a:t>
            </a:r>
            <a:r>
              <a:rPr lang="pt-PT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Periódica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84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340768"/>
            <a:ext cx="8275785" cy="1774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disposição sistemática dos elementos químicos de acordo com as suas propriedades.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" y="2128408"/>
            <a:ext cx="8897928" cy="42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37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72679" y="1510328"/>
            <a:ext cx="8214121" cy="4150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Tabela Periódica é o resultado do contributo, ao longos dos anos, de um conjunto de vários cientistas, que foram incrementando os conhecimentos sobre os elementos e as suas propriedades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PT" sz="105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 </a:t>
            </a:r>
            <a:r>
              <a:rPr lang="pt-P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Döbereiner</a:t>
            </a:r>
            <a:endParaRPr lang="pt-P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</a:t>
            </a:r>
            <a:r>
              <a:rPr lang="pt-P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Newlands</a:t>
            </a:r>
            <a:endParaRPr lang="pt-P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Dmitri </a:t>
            </a:r>
            <a:r>
              <a:rPr lang="pt-P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Mendeleev</a:t>
            </a:r>
            <a:endParaRPr lang="pt-P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 </a:t>
            </a:r>
            <a:r>
              <a:rPr lang="pt-PT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Moseley</a:t>
            </a:r>
            <a:endParaRPr lang="pt-PT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Periódica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537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 Döbereiner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1015" y="1510328"/>
            <a:ext cx="4160986" cy="191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cientista alemão </a:t>
            </a:r>
            <a:r>
              <a:rPr lang="pt-PT" sz="1800" b="1" dirty="0" err="1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Döbereiner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propôs um sistema de classificação de elementos com propriedades análogas.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411016" y="3429000"/>
            <a:ext cx="41609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Deu-lhe 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de Lei das Tríades (pois agrupou os elementos em grupos de 3 com propriedades semelhantes).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Elbow Connector 11"/>
          <p:cNvCxnSpPr/>
          <p:nvPr/>
        </p:nvCxnSpPr>
        <p:spPr>
          <a:xfrm>
            <a:off x="5541985" y="5413012"/>
            <a:ext cx="3124398" cy="396043"/>
          </a:xfrm>
          <a:prstGeom prst="bentConnector3">
            <a:avLst>
              <a:gd name="adj1" fmla="val 128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/>
          <p:cNvSpPr txBox="1"/>
          <p:nvPr/>
        </p:nvSpPr>
        <p:spPr>
          <a:xfrm>
            <a:off x="5541985" y="5430686"/>
            <a:ext cx="315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 Döbereiner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2050" name="Picture 2" descr="\\ptalffdm01\DMM_Design_Multimedia\01-PROJECTOS_EM_CURSO\RECURSOS_PORTUGAL\CFQ9\animacoes\ASA.TE.FQ9.AN14_Evolução histórica da Tabela Periódica\2_Ficheiros_Base\Johann_Wolfgang_Döberei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43327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956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Newlands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1015" y="1510328"/>
            <a:ext cx="4160986" cy="2638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 o cientista inglês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Newlands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propôs um sistema de classificação de elementos, mas desta vez utilizando como critério a ordem crescente de massas atómicas.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395536" y="4221088"/>
            <a:ext cx="416098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sua classificação ficou conhecida como Lei das Oitavas (evidenciou a repetição de características dos elementos de oito em oito).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Elbow Connector 11"/>
          <p:cNvCxnSpPr/>
          <p:nvPr/>
        </p:nvCxnSpPr>
        <p:spPr>
          <a:xfrm>
            <a:off x="5541985" y="5413012"/>
            <a:ext cx="3124398" cy="396043"/>
          </a:xfrm>
          <a:prstGeom prst="bentConnector3">
            <a:avLst>
              <a:gd name="adj1" fmla="val 128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4"/>
          <p:cNvSpPr txBox="1"/>
          <p:nvPr/>
        </p:nvSpPr>
        <p:spPr>
          <a:xfrm>
            <a:off x="5541985" y="5430686"/>
            <a:ext cx="315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Newlands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3074" name="Picture 2" descr="\\ptalffdm01\DMM_Design_Multimedia\01-PROJECTOS_EM_CURSO\RECURSOS_PORTUGAL\CFQ9\animacoes\ASA.TE.FQ9.AN14_Evolução histórica da Tabela Periódica\2_Ficheiros_Base\new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1323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319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Dmitri Mendeleev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3955305" cy="4150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cientista russo </a:t>
            </a:r>
            <a:r>
              <a:rPr lang="pt-PT" sz="1800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Dmitri Mendeleev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considerado o pai da Tabela Periódica atual.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Mendeleev organizou os elementos químicos com base na periocidade das suas propriedades.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\\ptalffdm01\DMM_Design_Multimedia\01-PROJECTOS_EM_CURSO\RECURSOS_PORTUGAL\CFQ9\animacoes\ASA.TE.FQ9.AN14_Evolução histórica da Tabela Periódica\2_Ficheiros_Base\dmitri-p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3"/>
          <a:stretch/>
        </p:blipFill>
        <p:spPr bwMode="auto">
          <a:xfrm>
            <a:off x="5148064" y="1340768"/>
            <a:ext cx="3459088" cy="36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11"/>
          <p:cNvCxnSpPr/>
          <p:nvPr/>
        </p:nvCxnSpPr>
        <p:spPr>
          <a:xfrm>
            <a:off x="5181945" y="5156665"/>
            <a:ext cx="3425207" cy="396043"/>
          </a:xfrm>
          <a:prstGeom prst="bentConnector3">
            <a:avLst>
              <a:gd name="adj1" fmla="val 44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4"/>
          <p:cNvSpPr txBox="1"/>
          <p:nvPr/>
        </p:nvSpPr>
        <p:spPr>
          <a:xfrm>
            <a:off x="5181945" y="5185409"/>
            <a:ext cx="3850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Dmitri Mendeleev</a:t>
            </a:r>
            <a:r>
              <a:rPr lang="pt-PT" sz="1600" dirty="0" smtClean="0"/>
              <a:t> 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071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1014" y="1510328"/>
            <a:ext cx="8275785" cy="4846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 conseguiu prever a existência de elementos que ainda não tinham sido descobertos, fazendo uma descrição bastante detalhada das suas propriedades.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proposta teve muita aceitação na sua época.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Dmitri Mendeleev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495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 Moseley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5536" y="1412776"/>
            <a:ext cx="4752528" cy="4654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Posteriormente, o cientista </a:t>
            </a:r>
            <a:r>
              <a:rPr lang="pt-PT" sz="1800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Moseley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organizou os elementos químicos na Tabela Periódica por ordem crescente de número atómico.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organização evidenciou  a regularidade das propriedades dos elementos.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\\ptalffdm01\DMM_Design_Multimedia\01-PROJECTOS_EM_CURSO\RECURSOS_PORTUGAL\CFQ9\animacoes\ASA.TE.FQ9.AN14_Evolução histórica da Tabela Periódica\2_Ficheiros_Base\Henry_Mosele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/>
          <a:stretch/>
        </p:blipFill>
        <p:spPr bwMode="auto">
          <a:xfrm>
            <a:off x="5724128" y="1360714"/>
            <a:ext cx="3094919" cy="372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11"/>
          <p:cNvCxnSpPr/>
          <p:nvPr/>
        </p:nvCxnSpPr>
        <p:spPr>
          <a:xfrm>
            <a:off x="5724128" y="5157192"/>
            <a:ext cx="3124398" cy="396043"/>
          </a:xfrm>
          <a:prstGeom prst="bentConnector3">
            <a:avLst>
              <a:gd name="adj1" fmla="val 128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4"/>
          <p:cNvSpPr txBox="1"/>
          <p:nvPr/>
        </p:nvSpPr>
        <p:spPr>
          <a:xfrm>
            <a:off x="5758364" y="5185983"/>
            <a:ext cx="315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Henry Moseley </a:t>
            </a:r>
          </a:p>
        </p:txBody>
      </p:sp>
    </p:spTree>
    <p:extLst>
      <p:ext uri="{BB962C8B-B14F-4D97-AF65-F5344CB8AC3E}">
        <p14:creationId xmlns:p14="http://schemas.microsoft.com/office/powerpoint/2010/main" val="36301235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7804</TotalTime>
  <Words>460</Words>
  <Application>Microsoft Office PowerPoint</Application>
  <PresentationFormat>Apresentação no Ecrã (4:3)</PresentationFormat>
  <Paragraphs>70</Paragraphs>
  <Slides>12</Slides>
  <Notes>0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186</cp:revision>
  <dcterms:created xsi:type="dcterms:W3CDTF">2015-02-06T10:27:32Z</dcterms:created>
  <dcterms:modified xsi:type="dcterms:W3CDTF">2015-10-23T10:25:05Z</dcterms:modified>
</cp:coreProperties>
</file>