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1" r:id="rId3"/>
    <p:sldId id="508" r:id="rId4"/>
    <p:sldId id="509" r:id="rId5"/>
    <p:sldId id="521" r:id="rId6"/>
    <p:sldId id="522" r:id="rId7"/>
    <p:sldId id="523" r:id="rId8"/>
    <p:sldId id="520" r:id="rId9"/>
    <p:sldId id="524" r:id="rId10"/>
    <p:sldId id="52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0B6B5"/>
    <a:srgbClr val="BA051E"/>
    <a:srgbClr val="6AA342"/>
    <a:srgbClr val="B7DEE8"/>
    <a:srgbClr val="05AAB0"/>
    <a:srgbClr val="0D677A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34" autoAdjust="0"/>
  </p:normalViewPr>
  <p:slideViewPr>
    <p:cSldViewPr snapToGrid="0" snapToObjects="1">
      <p:cViewPr>
        <p:scale>
          <a:sx n="80" d="100"/>
          <a:sy n="80" d="100"/>
        </p:scale>
        <p:origin x="-1638" y="-264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18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096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76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345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70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70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721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170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19" Type="http://schemas.openxmlformats.org/officeDocument/2006/relationships/image" Target="../media/image141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4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678866" y="2511097"/>
                <a:ext cx="5465134" cy="1835807"/>
              </a:xfrm>
            </p:spPr>
            <p:txBody>
              <a:bodyPr>
                <a:noAutofit/>
              </a:bodyPr>
              <a:lstStyle/>
              <a:p>
                <a:r>
                  <a:rPr lang="pt-PT" sz="5500" b="1" dirty="0" smtClean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sz="55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limite </a:t>
                </a:r>
                <a:r>
                  <a:rPr lang="pt-PT" sz="5500" b="1" dirty="0" smtClean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6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6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6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60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6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6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sz="6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sz="6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sz="60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sz="6000" dirty="0"/>
                  <a:t/>
                </a:r>
                <a:br>
                  <a:rPr lang="pt-PT" sz="6000" dirty="0"/>
                </a:br>
                <a:r>
                  <a:rPr lang="pt-PT" sz="5500" b="1" dirty="0" smtClean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5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678866" y="2511097"/>
                <a:ext cx="5465134" cy="1835807"/>
              </a:xfrm>
              <a:blipFill rotWithShape="0">
                <a:blip r:embed="rId4"/>
                <a:stretch>
                  <a:fillRect l="-5240" t="-43189" r="-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9" name="Retângulo 38"/>
          <p:cNvSpPr/>
          <p:nvPr/>
        </p:nvSpPr>
        <p:spPr>
          <a:xfrm>
            <a:off x="655840" y="917061"/>
            <a:ext cx="7912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Calcula, caso exista: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84095" y="1281790"/>
                <a:ext cx="7772400" cy="62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5" y="1281790"/>
                <a:ext cx="7772400" cy="627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55840" y="1770032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2249992"/>
                <a:ext cx="1140312" cy="62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49992"/>
                <a:ext cx="1140312" cy="627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683400" y="2271938"/>
                <a:ext cx="7056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0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00" y="2271938"/>
                <a:ext cx="705642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2945804"/>
            <a:ext cx="789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Averiguemos os limites laterais: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55840" y="3340539"/>
            <a:ext cx="791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/>
              <a:t>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895909" y="3211304"/>
                <a:ext cx="1251496" cy="62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09" y="3211304"/>
                <a:ext cx="1251496" cy="6278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947427" y="3272411"/>
                <a:ext cx="1488741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27" y="3272411"/>
                <a:ext cx="1488741" cy="5666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198696" y="3240735"/>
                <a:ext cx="2429965" cy="58477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Dividem-se os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termos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fração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1600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96" y="3240735"/>
                <a:ext cx="2429965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2041" b="-1122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eta para a direita 31"/>
          <p:cNvSpPr/>
          <p:nvPr/>
        </p:nvSpPr>
        <p:spPr>
          <a:xfrm flipH="1">
            <a:off x="3436168" y="3362441"/>
            <a:ext cx="684738" cy="341362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946961" y="3889583"/>
                <a:ext cx="1591333" cy="79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61" y="3889583"/>
                <a:ext cx="1591333" cy="7902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3412366" y="3876969"/>
                <a:ext cx="1629805" cy="821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66" y="3876969"/>
                <a:ext cx="1629805" cy="8211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935068" y="3931970"/>
                <a:ext cx="5209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68" y="3931970"/>
                <a:ext cx="520975" cy="5186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438760" y="4076981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60" y="4076981"/>
                <a:ext cx="42800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4286" r="-142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895909" y="4718267"/>
                <a:ext cx="1251496" cy="62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09" y="4718267"/>
                <a:ext cx="1251496" cy="6278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947427" y="4779374"/>
                <a:ext cx="1488741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27" y="4779374"/>
                <a:ext cx="1488741" cy="5666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4198696" y="4747698"/>
                <a:ext cx="2429965" cy="58477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Dividem-se os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termos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fração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1600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96" y="4747698"/>
                <a:ext cx="2429965" cy="584775"/>
              </a:xfrm>
              <a:prstGeom prst="rect">
                <a:avLst/>
              </a:prstGeom>
              <a:blipFill rotWithShape="0">
                <a:blip r:embed="rId15"/>
                <a:stretch>
                  <a:fillRect t="-2041" b="-1122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eta para a direita 37"/>
          <p:cNvSpPr/>
          <p:nvPr/>
        </p:nvSpPr>
        <p:spPr>
          <a:xfrm flipH="1">
            <a:off x="3436168" y="4869404"/>
            <a:ext cx="684738" cy="341362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1946961" y="5396546"/>
                <a:ext cx="1591333" cy="79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61" y="5396546"/>
                <a:ext cx="1591333" cy="79021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3412366" y="5383932"/>
                <a:ext cx="1629805" cy="821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66" y="5383932"/>
                <a:ext cx="1629805" cy="8211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935068" y="5438933"/>
                <a:ext cx="69410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−1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68" y="5438933"/>
                <a:ext cx="694101" cy="5186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5581640" y="5583944"/>
                <a:ext cx="601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40" y="5583944"/>
                <a:ext cx="601127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082" r="-9184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/>
          <p:cNvSpPr/>
          <p:nvPr/>
        </p:nvSpPr>
        <p:spPr>
          <a:xfrm>
            <a:off x="672352" y="4878653"/>
            <a:ext cx="791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/>
              <a:t>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655840" y="6213768"/>
                <a:ext cx="7895788" cy="534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Não existe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dado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func>
                      <m:func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0" y="6213768"/>
                <a:ext cx="7895788" cy="534762"/>
              </a:xfrm>
              <a:prstGeom prst="rect">
                <a:avLst/>
              </a:prstGeom>
              <a:blipFill rotWithShape="0">
                <a:blip r:embed="rId20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" grpId="0"/>
      <p:bldP spid="22" grpId="0"/>
      <p:bldP spid="5" grpId="0"/>
      <p:bldP spid="26" grpId="0"/>
      <p:bldP spid="2" grpId="0"/>
      <p:bldP spid="30" grpId="0"/>
      <p:bldP spid="3" grpId="0"/>
      <p:bldP spid="7" grpId="0"/>
      <p:bldP spid="31" grpId="0" animBg="1"/>
      <p:bldP spid="32" grpId="0" animBg="1"/>
      <p:bldP spid="33" grpId="0"/>
      <p:bldP spid="34" grpId="0"/>
      <p:bldP spid="8" grpId="0"/>
      <p:bldP spid="10" grpId="0"/>
      <p:bldP spid="35" grpId="0"/>
      <p:bldP spid="36" grpId="0"/>
      <p:bldP spid="37" grpId="0" animBg="1"/>
      <p:bldP spid="38" grpId="0" animBg="1"/>
      <p:bldP spid="40" grpId="0"/>
      <p:bldP spid="42" grpId="0"/>
      <p:bldP spid="43" grpId="0"/>
      <p:bldP spid="45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arredondado 20"/>
          <p:cNvSpPr/>
          <p:nvPr/>
        </p:nvSpPr>
        <p:spPr>
          <a:xfrm>
            <a:off x="4389118" y="6137271"/>
            <a:ext cx="1293853" cy="432000"/>
          </a:xfrm>
          <a:prstGeom prst="roundRect">
            <a:avLst/>
          </a:prstGeom>
          <a:noFill/>
          <a:ln>
            <a:solidFill>
              <a:srgbClr val="00B6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limite 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blipFill rotWithShape="0">
                <a:blip r:embed="rId3"/>
                <a:stretch>
                  <a:fillRect l="-1439" t="-3448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72350" y="94569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Consideremos, fixado um referencial ortonormado, o ângulo orientado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2228752"/>
                <a:ext cx="805479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 ponto a interseção do lado extremidade deste ângulo com a circunferência trigonométrica e 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 simétrico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relativamente ao eixo das abcissas.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28752"/>
                <a:ext cx="8054792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2352" y="1222768"/>
                <a:ext cx="8054792" cy="1075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medida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radianos cujo lado origem coincide com o semieixo positivo das abcissas. </a:t>
                </a: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22768"/>
                <a:ext cx="8054792" cy="1075294"/>
              </a:xfrm>
              <a:prstGeom prst="rect">
                <a:avLst/>
              </a:prstGeom>
              <a:blipFill rotWithShape="0">
                <a:blip r:embed="rId5"/>
                <a:stretch>
                  <a:fillRect l="-605" r="-1135" b="-85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4750410"/>
                <a:ext cx="5310886" cy="1371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 facto,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𝐴𝐴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′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(por definição de seno) e o comprimento do arco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𝐴𝐴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é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(por definição de radiano),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pelo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que: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50410"/>
                <a:ext cx="5310886" cy="1371273"/>
              </a:xfrm>
              <a:prstGeom prst="rect">
                <a:avLst/>
              </a:prstGeom>
              <a:blipFill rotWithShape="0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50" y="3523096"/>
                <a:ext cx="531088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Por um lado, tem-se que o comprimento da corda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𝐴𝐴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inferior ao comprimento do arco que lhe corresponde. 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3523096"/>
                <a:ext cx="5310888" cy="1338828"/>
              </a:xfrm>
              <a:prstGeom prst="rect">
                <a:avLst/>
              </a:prstGeom>
              <a:blipFill rotWithShape="0">
                <a:blip r:embed="rId7"/>
                <a:stretch>
                  <a:fillRect l="-688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238" y="3567580"/>
            <a:ext cx="2738401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578454" y="6168605"/>
                <a:ext cx="14986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454" y="6168605"/>
                <a:ext cx="149868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964590" y="6168605"/>
                <a:ext cx="1704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pt-PT" b="1" i="0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𝐬𝐞𝐧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pt-PT" b="1" dirty="0">
                  <a:solidFill>
                    <a:srgbClr val="00B6B5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590" y="6168605"/>
                <a:ext cx="170431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808205" y="6214380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pt-PT" dirty="0">
                  <a:solidFill>
                    <a:srgbClr val="00B6B5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05" y="6214380"/>
                <a:ext cx="38311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0635" t="-2174" r="-20635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" grpId="0"/>
      <p:bldP spid="25" grpId="0"/>
      <p:bldP spid="12" grpId="0"/>
      <p:bldP spid="15" grpId="0"/>
      <p:bldP spid="10" grpId="0"/>
      <p:bldP spid="2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2351" y="3799923"/>
                <a:ext cx="804928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 área do setor circular de amplitude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inferior à área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triângulo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𝑂𝐷𝐶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:  </a:t>
                </a: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799923"/>
                <a:ext cx="8049287" cy="456535"/>
              </a:xfrm>
              <a:prstGeom prst="rect">
                <a:avLst/>
              </a:prstGeom>
              <a:blipFill rotWithShape="0">
                <a:blip r:embed="rId3"/>
                <a:stretch>
                  <a:fillRect r="-1968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/>
          <p:cNvSpPr/>
          <p:nvPr/>
        </p:nvSpPr>
        <p:spPr>
          <a:xfrm>
            <a:off x="672352" y="4317657"/>
            <a:ext cx="53766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268288">
              <a:lnSpc>
                <a:spcPct val="150000"/>
              </a:lnSpc>
              <a:buClr>
                <a:srgbClr val="00B6B5"/>
              </a:buClr>
              <a:buFont typeface="Wingdings" panose="05000000000000000000" pitchFamily="2" charset="2"/>
              <a:buChar char="Ø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Área do setor circular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66847" y="1352549"/>
                <a:ext cx="533358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Sejam 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 interseção do lado extremidade deste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ângulo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com a circunferência trigonométrica,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 interseção do lado extremidade deste ângulo com a reta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 projeção ortogonal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sobre o eixo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𝑂𝑥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52549"/>
                <a:ext cx="5333580" cy="2585323"/>
              </a:xfrm>
              <a:prstGeom prst="rect">
                <a:avLst/>
              </a:prstGeom>
              <a:blipFill rotWithShape="0">
                <a:blip r:embed="rId4"/>
                <a:stretch>
                  <a:fillRect r="-686" b="-9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427" y="1016000"/>
            <a:ext cx="2721212" cy="2538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72350" y="94569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6B5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 outro lado, tem-se que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tg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945695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6"/>
              <p:cNvSpPr txBox="1"/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limite 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blipFill rotWithShape="0">
                <a:blip r:embed="rId7"/>
                <a:stretch>
                  <a:fillRect l="-1439" t="-3448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506568" y="4289229"/>
                <a:ext cx="9238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568" y="4289229"/>
                <a:ext cx="923843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4452496" y="4374281"/>
                <a:ext cx="523156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96" y="4374281"/>
                <a:ext cx="523156" cy="4725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72352" y="4938070"/>
                <a:ext cx="5376625" cy="537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4988" indent="-268288">
                  <a:lnSpc>
                    <a:spcPct val="150000"/>
                  </a:lnSpc>
                  <a:buClr>
                    <a:srgbClr val="00B6B5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𝑂𝐷𝐶</m:t>
                            </m:r>
                          </m:e>
                        </m:d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38070"/>
                <a:ext cx="5376625" cy="537840"/>
              </a:xfrm>
              <a:prstGeom prst="rect">
                <a:avLst/>
              </a:prstGeom>
              <a:blipFill rotWithShape="0">
                <a:blip r:embed="rId10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931930" y="4953272"/>
                <a:ext cx="1202893" cy="55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</m:acc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30" y="4953272"/>
                <a:ext cx="1202893" cy="5554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235001" y="5008762"/>
                <a:ext cx="664221" cy="498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01" y="5008762"/>
                <a:ext cx="664221" cy="4985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3148888" y="4978190"/>
                <a:ext cx="106016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pt-PT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888" y="4978190"/>
                <a:ext cx="1060162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9"/>
          <p:cNvSpPr/>
          <p:nvPr/>
        </p:nvSpPr>
        <p:spPr>
          <a:xfrm>
            <a:off x="672352" y="5501191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Assim, conclui-se que: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ângulo arredondado 40"/>
          <p:cNvSpPr/>
          <p:nvPr/>
        </p:nvSpPr>
        <p:spPr>
          <a:xfrm>
            <a:off x="4402565" y="6066931"/>
            <a:ext cx="1293853" cy="432000"/>
          </a:xfrm>
          <a:prstGeom prst="roundRect">
            <a:avLst/>
          </a:prstGeom>
          <a:noFill/>
          <a:ln>
            <a:solidFill>
              <a:srgbClr val="00B6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2898089" y="5987105"/>
                <a:ext cx="1216958" cy="590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tg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089" y="5987105"/>
                <a:ext cx="1216958" cy="59086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978658" y="6098265"/>
                <a:ext cx="161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r>
                        <a:rPr lang="pt-PT" b="1" i="0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𝐭𝐠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pt-PT" b="1" i="1" dirty="0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pt-PT" b="1" dirty="0">
                  <a:solidFill>
                    <a:srgbClr val="00B6B5"/>
                  </a:solidFill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58" y="6098265"/>
                <a:ext cx="1616147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5808205" y="6144040"/>
                <a:ext cx="383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0B6B5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pt-PT" dirty="0">
                  <a:solidFill>
                    <a:srgbClr val="00B6B5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205" y="6144040"/>
                <a:ext cx="38311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0635" t="-2222" r="-20635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2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25" grpId="0"/>
      <p:bldP spid="33" grpId="0"/>
      <p:bldP spid="7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arredondado 43"/>
          <p:cNvSpPr/>
          <p:nvPr/>
        </p:nvSpPr>
        <p:spPr>
          <a:xfrm>
            <a:off x="3855158" y="5256593"/>
            <a:ext cx="1713846" cy="775260"/>
          </a:xfrm>
          <a:prstGeom prst="roundRect">
            <a:avLst/>
          </a:prstGeom>
          <a:noFill/>
          <a:ln>
            <a:solidFill>
              <a:srgbClr val="00B6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574997" y="3866871"/>
                <a:ext cx="1994007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97" y="3866871"/>
                <a:ext cx="1994007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55838" y="4341642"/>
                <a:ext cx="8049285" cy="1060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func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pelo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teorema das funções enquadradas, concluímos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4341642"/>
                <a:ext cx="8049285" cy="1060227"/>
              </a:xfrm>
              <a:prstGeom prst="rect">
                <a:avLst/>
              </a:prstGeom>
              <a:blipFill rotWithShape="0">
                <a:blip r:embed="rId4"/>
                <a:stretch>
                  <a:fillRect r="-1212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1" y="1341280"/>
                <a:ext cx="80492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0=0=</m:t>
                    </m:r>
                    <m:r>
                      <m:rPr>
                        <m:sty m:val="p"/>
                      </m:rPr>
                      <a:rPr lang="pt-PT" i="0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tg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1" y="1341280"/>
                <a:ext cx="8049286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55838" y="1355126"/>
                <a:ext cx="806579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Consideremos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agora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8" y="1355126"/>
                <a:ext cx="806579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80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1341" y="931532"/>
                <a:ext cx="806029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 </a:t>
                </a: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1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b="1" i="0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 i="1" dirty="0" smtClean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0B6B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1" y="931532"/>
                <a:ext cx="8060297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55839" y="2261693"/>
                <a:ext cx="8065798" cy="522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6B5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Para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pelo que: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9" y="2261693"/>
                <a:ext cx="8065798" cy="522002"/>
              </a:xfrm>
              <a:prstGeom prst="rect">
                <a:avLst/>
              </a:prstGeom>
              <a:blipFill rotWithShape="0">
                <a:blip r:embed="rId8"/>
                <a:stretch>
                  <a:fillRect l="-529" b="-58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3" y="1625809"/>
                <a:ext cx="8065799" cy="711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Logo, 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d>
                      <m:dPr>
                        <m:begChr m:val="["/>
                        <m:endChr m:val="[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m:rPr>
                        <m:sty m:val="p"/>
                      </m:rPr>
                      <a:rPr lang="pt-PT" i="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tg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625809"/>
                <a:ext cx="8065799" cy="711092"/>
              </a:xfrm>
              <a:prstGeom prst="rect">
                <a:avLst/>
              </a:prstGeom>
              <a:blipFill rotWithShape="0">
                <a:blip r:embed="rId9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672352" y="3422882"/>
            <a:ext cx="8065800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Donde,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6"/>
              <p:cNvSpPr txBox="1"/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limite 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blipFill rotWithShape="0">
                <a:blip r:embed="rId10"/>
                <a:stretch>
                  <a:fillRect l="-1439" t="-3448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527027" y="2842561"/>
                <a:ext cx="2456250" cy="59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027" y="2842561"/>
                <a:ext cx="2456250" cy="592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3759391" y="2681661"/>
                <a:ext cx="2439707" cy="767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391" y="2681661"/>
                <a:ext cx="2439707" cy="7678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5992945" y="2807032"/>
                <a:ext cx="234827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 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45" y="2807032"/>
                <a:ext cx="2348272" cy="6127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855158" y="5358888"/>
                <a:ext cx="1741759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1" i="1" smtClean="0">
                              <a:solidFill>
                                <a:srgbClr val="00B6B5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a:rPr lang="pt-PT" b="1" i="0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b="1" i="1">
                                      <a:solidFill>
                                        <a:srgbClr val="00B6B5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1" i="1">
                                      <a:solidFill>
                                        <a:srgbClr val="00B6B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pt-PT" b="1" i="1">
                                      <a:solidFill>
                                        <a:srgbClr val="00B6B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1" i="0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𝐬𝐞𝐧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rgbClr val="00B6B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b="1" i="1">
                              <a:solidFill>
                                <a:srgbClr val="00B6B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pt-PT" b="1" dirty="0">
                  <a:solidFill>
                    <a:srgbClr val="00B6B5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58" y="5358888"/>
                <a:ext cx="1741759" cy="57066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8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/>
      <p:bldP spid="29" grpId="0"/>
      <p:bldP spid="2" grpId="0"/>
      <p:bldP spid="25" grpId="0"/>
      <p:bldP spid="14" grpId="0"/>
      <p:bldP spid="33" grpId="0"/>
      <p:bldP spid="8" grpId="0"/>
      <p:bldP spid="36" grpId="0"/>
      <p:bldP spid="9" grpId="0"/>
      <p:bldP spid="15" grpId="0"/>
      <p:bldP spid="4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arredondado 43"/>
          <p:cNvSpPr/>
          <p:nvPr/>
        </p:nvSpPr>
        <p:spPr>
          <a:xfrm>
            <a:off x="2630682" y="4069764"/>
            <a:ext cx="3882637" cy="77526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1341" y="931532"/>
                <a:ext cx="806029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0B6B5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Efetuando a mudança de variável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que: 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1" y="931532"/>
                <a:ext cx="8060297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454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672352" y="2387726"/>
            <a:ext cx="8065800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Concluímos 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6"/>
              <p:cNvSpPr txBox="1"/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limite 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blipFill rotWithShape="0">
                <a:blip r:embed="rId4"/>
                <a:stretch>
                  <a:fillRect l="-1439" t="-3448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497485" y="1808644"/>
                <a:ext cx="125149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85" y="1808644"/>
                <a:ext cx="1251496" cy="5666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571951" y="1744561"/>
                <a:ext cx="1864485" cy="677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51" y="1744561"/>
                <a:ext cx="1864485" cy="6771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257253" y="1803605"/>
                <a:ext cx="1672894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253" y="1803605"/>
                <a:ext cx="1672894" cy="6140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742648" y="1806703"/>
                <a:ext cx="1499770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48" y="1806703"/>
                <a:ext cx="1499770" cy="6140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7097678" y="1899052"/>
                <a:ext cx="61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678" y="1899052"/>
                <a:ext cx="614271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7921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arredondado 23"/>
          <p:cNvSpPr/>
          <p:nvPr/>
        </p:nvSpPr>
        <p:spPr>
          <a:xfrm>
            <a:off x="3715077" y="2804587"/>
            <a:ext cx="1713846" cy="775260"/>
          </a:xfrm>
          <a:prstGeom prst="roundRect">
            <a:avLst/>
          </a:prstGeom>
          <a:noFill/>
          <a:ln>
            <a:solidFill>
              <a:srgbClr val="00B6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701121" y="2906882"/>
                <a:ext cx="1741759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1" i="1" smtClean="0">
                              <a:solidFill>
                                <a:srgbClr val="00B6B5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a:rPr lang="pt-PT" b="1" i="0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pt-PT" b="1" i="1">
                                      <a:solidFill>
                                        <a:srgbClr val="00B6B5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1" i="1">
                                      <a:solidFill>
                                        <a:srgbClr val="00B6B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pt-PT" b="1" i="1" smtClean="0">
                                      <a:solidFill>
                                        <a:srgbClr val="00B6B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1" i="0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𝐬𝐞𝐧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rgbClr val="00B6B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b="1" i="1">
                              <a:solidFill>
                                <a:srgbClr val="00B6B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pt-PT" b="1" dirty="0">
                  <a:solidFill>
                    <a:srgbClr val="00B6B5"/>
                  </a:solidFill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1" y="2906882"/>
                <a:ext cx="1741759" cy="5706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/>
          <p:cNvSpPr/>
          <p:nvPr/>
        </p:nvSpPr>
        <p:spPr>
          <a:xfrm>
            <a:off x="661340" y="3609034"/>
            <a:ext cx="80768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Desta forma, provámos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827245" y="4172060"/>
                <a:ext cx="1635384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1" i="1" smtClean="0">
                              <a:solidFill>
                                <a:srgbClr val="00B6B5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a:rPr lang="pt-PT" b="1" i="0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b="1" i="1" smtClean="0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1" i="0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𝐬𝐞𝐧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00B6B5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rgbClr val="00B6B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b="1" i="1">
                              <a:solidFill>
                                <a:srgbClr val="00B6B5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pt-PT" b="1" dirty="0">
                  <a:solidFill>
                    <a:srgbClr val="00B6B5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45" y="4172060"/>
                <a:ext cx="1635384" cy="5706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 30"/>
          <p:cNvSpPr/>
          <p:nvPr/>
        </p:nvSpPr>
        <p:spPr>
          <a:xfrm>
            <a:off x="661341" y="4943099"/>
            <a:ext cx="807681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1" y="5231045"/>
                <a:ext cx="7247967" cy="151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8163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propriedade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significa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que, se a amplitude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ângulo, medida 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radianos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muito próxima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zero, o seno do ângulo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aproximadamente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igual à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amplitude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ângulo.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231045"/>
                <a:ext cx="7247967" cy="1515158"/>
              </a:xfrm>
              <a:prstGeom prst="rect">
                <a:avLst/>
              </a:prstGeom>
              <a:blipFill rotWithShape="0">
                <a:blip r:embed="rId12"/>
                <a:stretch>
                  <a:fillRect r="-84" b="-20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arredondado 31"/>
          <p:cNvSpPr/>
          <p:nvPr/>
        </p:nvSpPr>
        <p:spPr>
          <a:xfrm>
            <a:off x="1008529" y="4943100"/>
            <a:ext cx="6911790" cy="1803104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4" grpId="0"/>
      <p:bldP spid="36" grpId="0"/>
      <p:bldP spid="18" grpId="0"/>
      <p:bldP spid="19" grpId="0"/>
      <p:bldP spid="20" grpId="0"/>
      <p:bldP spid="21" grpId="0"/>
      <p:bldP spid="3" grpId="0"/>
      <p:bldP spid="24" grpId="0" animBg="1"/>
      <p:bldP spid="26" grpId="0"/>
      <p:bldP spid="28" grpId="0"/>
      <p:bldP spid="30" grpId="0"/>
      <p:bldP spid="31" grpId="0"/>
      <p:bldP spid="7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661341" y="931532"/>
            <a:ext cx="80602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6B5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deste limite notável podemos calcular muitos outros limites.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6"/>
              <p:cNvSpPr txBox="1"/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limite </a:t>
                </a:r>
                <a:r>
                  <a:rPr lang="pt-PT" sz="2800" b="1" dirty="0" smtClean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blipFill rotWithShape="0">
                <a:blip r:embed="rId3"/>
                <a:stretch>
                  <a:fillRect l="-1439" t="-3448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72352" y="1439363"/>
            <a:ext cx="806029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6B5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61340" y="2043815"/>
            <a:ext cx="806029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062318" y="1995853"/>
                <a:ext cx="106298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18" y="1995853"/>
                <a:ext cx="1062983" cy="5557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1"/>
              <p:cNvSpPr/>
              <p:nvPr/>
            </p:nvSpPr>
            <p:spPr>
              <a:xfrm>
                <a:off x="2034524" y="1827854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 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9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524" y="1827854"/>
                <a:ext cx="505202" cy="4377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169449" y="2077524"/>
                <a:ext cx="2376163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→0</m:t>
                          </m:r>
                        </m:lim>
                      </m:limLow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449" y="2077524"/>
                <a:ext cx="2376163" cy="4743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519331" y="2162035"/>
                <a:ext cx="1223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sen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31" y="2162035"/>
                <a:ext cx="122386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98" r="-398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5725754" y="2162035"/>
                <a:ext cx="814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754" y="2162035"/>
                <a:ext cx="81432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39" r="-671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534262" y="2162757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262" y="2162757"/>
                <a:ext cx="42800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714" r="-1285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/>
          <p:cNvSpPr/>
          <p:nvPr/>
        </p:nvSpPr>
        <p:spPr>
          <a:xfrm>
            <a:off x="672352" y="2997082"/>
            <a:ext cx="806029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073330" y="2949120"/>
                <a:ext cx="1172052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tg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30" y="2949120"/>
                <a:ext cx="1172052" cy="5375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41"/>
              <p:cNvSpPr/>
              <p:nvPr/>
            </p:nvSpPr>
            <p:spPr>
              <a:xfrm>
                <a:off x="2112771" y="2781121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 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8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71" y="2781121"/>
                <a:ext cx="505202" cy="43774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242712" y="2715466"/>
                <a:ext cx="1484509" cy="771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712" y="2715466"/>
                <a:ext cx="1484509" cy="77117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726922" y="2945474"/>
                <a:ext cx="1625510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22" y="2945474"/>
                <a:ext cx="1625510" cy="5767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379939" y="2949120"/>
                <a:ext cx="1799402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39" y="2949120"/>
                <a:ext cx="1799402" cy="5596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241681" y="3760550"/>
                <a:ext cx="3010183" cy="513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81" y="3760550"/>
                <a:ext cx="3010183" cy="513602"/>
              </a:xfrm>
              <a:prstGeom prst="rect">
                <a:avLst/>
              </a:prstGeom>
              <a:blipFill rotWithShape="1">
                <a:blip r:embed="rId15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245382" y="4504225"/>
                <a:ext cx="2120004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=2×1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82" y="4504225"/>
                <a:ext cx="2120004" cy="55964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4364271" y="4504132"/>
                <a:ext cx="118782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71" y="4504132"/>
                <a:ext cx="1187825" cy="52039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559902" y="4498902"/>
                <a:ext cx="916918" cy="51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02" y="4498902"/>
                <a:ext cx="916918" cy="5187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445433" y="4648930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33" y="4648930"/>
                <a:ext cx="428002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4225" r="-1267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 49"/>
          <p:cNvSpPr/>
          <p:nvPr/>
        </p:nvSpPr>
        <p:spPr>
          <a:xfrm>
            <a:off x="661340" y="5408785"/>
            <a:ext cx="806029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1062318" y="5360823"/>
                <a:ext cx="997837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18" y="5360823"/>
                <a:ext cx="997837" cy="51674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41"/>
              <p:cNvSpPr/>
              <p:nvPr/>
            </p:nvSpPr>
            <p:spPr>
              <a:xfrm>
                <a:off x="1980736" y="5192824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 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36" y="5192824"/>
                <a:ext cx="505202" cy="43774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1339" y="6001058"/>
                <a:ext cx="80713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Considerando a mudança de variável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0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6001058"/>
                <a:ext cx="8071309" cy="369332"/>
              </a:xfrm>
              <a:prstGeom prst="rect">
                <a:avLst/>
              </a:prstGeom>
              <a:blipFill rotWithShape="0">
                <a:blip r:embed="rId2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126350" y="5347376"/>
                <a:ext cx="1764329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350" y="5347376"/>
                <a:ext cx="1764329" cy="58484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911274" y="5365853"/>
                <a:ext cx="1328954" cy="564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274" y="5365853"/>
                <a:ext cx="1328954" cy="56400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5256101" y="5369620"/>
                <a:ext cx="1367426" cy="564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101" y="5369620"/>
                <a:ext cx="1367426" cy="56400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6624384" y="5513937"/>
                <a:ext cx="601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384" y="5513937"/>
                <a:ext cx="601127" cy="276999"/>
              </a:xfrm>
              <a:prstGeom prst="rect">
                <a:avLst/>
              </a:prstGeom>
              <a:blipFill rotWithShape="0">
                <a:blip r:embed="rId27"/>
                <a:stretch>
                  <a:fillRect l="-4082" r="-918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579645" y="6354198"/>
                <a:ext cx="1984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𝜋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⟹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⟶0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45" y="6354198"/>
                <a:ext cx="1984710" cy="369332"/>
              </a:xfrm>
              <a:prstGeom prst="rect">
                <a:avLst/>
              </a:prstGeom>
              <a:blipFill rotWithShape="0">
                <a:blip r:embed="rId2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815395" y="6004211"/>
                <a:ext cx="1534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95" y="6004211"/>
                <a:ext cx="1534266" cy="369332"/>
              </a:xfrm>
              <a:prstGeom prst="rect">
                <a:avLst/>
              </a:prstGeom>
              <a:blipFill rotWithShape="0">
                <a:blip r:embed="rId29"/>
                <a:stretch>
                  <a:fillRect t="-9836" r="-2381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4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5" grpId="0"/>
      <p:bldP spid="2" grpId="0"/>
      <p:bldP spid="29" grpId="0"/>
      <p:bldP spid="33" grpId="0"/>
      <p:bldP spid="5" grpId="0"/>
      <p:bldP spid="34" grpId="0"/>
      <p:bldP spid="8" grpId="0"/>
      <p:bldP spid="35" grpId="0"/>
      <p:bldP spid="37" grpId="0"/>
      <p:bldP spid="38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9" grpId="0"/>
      <p:bldP spid="53" grpId="0"/>
      <p:bldP spid="54" grpId="0"/>
      <p:bldP spid="55" grpId="0"/>
      <p:bldP spid="5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661341" y="931532"/>
            <a:ext cx="80602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6B5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6"/>
              <p:cNvSpPr txBox="1"/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limite </a:t>
                </a:r>
                <a:r>
                  <a:rPr lang="pt-PT" sz="2800" b="1" dirty="0" smtClean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notável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sen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PT" sz="28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pt-PT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-6438"/>
                <a:ext cx="8471648" cy="706091"/>
              </a:xfrm>
              <a:prstGeom prst="rect">
                <a:avLst/>
              </a:prstGeom>
              <a:blipFill rotWithShape="0">
                <a:blip r:embed="rId3"/>
                <a:stretch>
                  <a:fillRect l="-1439" t="-3448" b="-34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688581" y="1556096"/>
            <a:ext cx="806029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4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059592" y="1456374"/>
                <a:ext cx="2001125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92" y="1456374"/>
                <a:ext cx="2001125" cy="715902"/>
              </a:xfrm>
              <a:prstGeom prst="rect">
                <a:avLst/>
              </a:prstGeom>
              <a:blipFill rotWithShape="0">
                <a:blip r:embed="rId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1"/>
              <p:cNvSpPr/>
              <p:nvPr/>
            </p:nvSpPr>
            <p:spPr>
              <a:xfrm>
                <a:off x="2898527" y="1398742"/>
                <a:ext cx="1026194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1500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∞×</m:t>
                        </m:r>
                        <m:r>
                          <a:rPr lang="pt-PT" sz="1500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9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27" y="1398742"/>
                <a:ext cx="1026194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 49"/>
          <p:cNvSpPr/>
          <p:nvPr/>
        </p:nvSpPr>
        <p:spPr>
          <a:xfrm>
            <a:off x="688581" y="3323881"/>
            <a:ext cx="806029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5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7569" y="2269615"/>
                <a:ext cx="8071309" cy="483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Considerando a mudança de variável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0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69" y="2269615"/>
                <a:ext cx="8071309" cy="483466"/>
              </a:xfrm>
              <a:prstGeom prst="rect">
                <a:avLst/>
              </a:prstGeom>
              <a:blipFill rotWithShape="0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465896" y="2748324"/>
                <a:ext cx="22122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+∞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⟹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⟶0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96" y="2748324"/>
                <a:ext cx="22122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255938" y="1334037"/>
                <a:ext cx="2154949" cy="931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 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1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938" y="1334037"/>
                <a:ext cx="2154949" cy="9316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5358226" y="1573771"/>
                <a:ext cx="1324311" cy="521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226" y="1573771"/>
                <a:ext cx="1324311" cy="5216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6608421" y="1669453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421" y="1669453"/>
                <a:ext cx="42800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4286" r="-1428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059592" y="3245782"/>
                <a:ext cx="167468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92" y="3245782"/>
                <a:ext cx="1674689" cy="6127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/>
              <p:cNvSpPr/>
              <p:nvPr/>
            </p:nvSpPr>
            <p:spPr>
              <a:xfrm>
                <a:off x="2505961" y="3039063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 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9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61" y="3039063"/>
                <a:ext cx="505202" cy="43774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2546855" y="3225991"/>
                <a:ext cx="217675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855" y="3225991"/>
                <a:ext cx="2176750" cy="7146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4517227" y="3296987"/>
                <a:ext cx="2007857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227" y="3296987"/>
                <a:ext cx="2007857" cy="56669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2548074" y="4009854"/>
                <a:ext cx="2175531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074" y="4009854"/>
                <a:ext cx="2175531" cy="56669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03420" y="4154701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=3+1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20" y="4154701"/>
                <a:ext cx="822341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222" r="-666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5396793" y="4151932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793" y="4151932"/>
                <a:ext cx="428002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225" r="-1267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ângulo 64"/>
          <p:cNvSpPr/>
          <p:nvPr/>
        </p:nvSpPr>
        <p:spPr>
          <a:xfrm>
            <a:off x="665485" y="4880896"/>
            <a:ext cx="806029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6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1036496" y="4802797"/>
                <a:ext cx="152663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6" y="4802797"/>
                <a:ext cx="1526636" cy="6127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41"/>
              <p:cNvSpPr/>
              <p:nvPr/>
            </p:nvSpPr>
            <p:spPr>
              <a:xfrm>
                <a:off x="2362994" y="4636196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 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7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994" y="4636196"/>
                <a:ext cx="505202" cy="43774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187989" y="4814272"/>
                <a:ext cx="2628000" cy="58477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Multiplicam-se os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termos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fração por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 dirty="0" smtClean="0">
                            <a:solidFill>
                              <a:srgbClr val="F47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sz="1600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89" y="4814272"/>
                <a:ext cx="2628000" cy="584775"/>
              </a:xfrm>
              <a:prstGeom prst="rect">
                <a:avLst/>
              </a:prstGeom>
              <a:blipFill rotWithShape="0">
                <a:blip r:embed="rId20"/>
                <a:stretch>
                  <a:fillRect t="-2041" b="-1122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/>
              <p:cNvSpPr/>
              <p:nvPr/>
            </p:nvSpPr>
            <p:spPr>
              <a:xfrm>
                <a:off x="2435485" y="4791768"/>
                <a:ext cx="3054939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8" name="Retâ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85" y="4791768"/>
                <a:ext cx="3054939" cy="66909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/>
              <p:cNvSpPr/>
              <p:nvPr/>
            </p:nvSpPr>
            <p:spPr>
              <a:xfrm>
                <a:off x="2435485" y="5466554"/>
                <a:ext cx="2085891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9" name="Retâ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85" y="5466554"/>
                <a:ext cx="2085891" cy="68736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4252425" y="5460663"/>
                <a:ext cx="2085891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25" y="5460663"/>
                <a:ext cx="2085891" cy="68736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ta para a direita 15"/>
          <p:cNvSpPr/>
          <p:nvPr/>
        </p:nvSpPr>
        <p:spPr>
          <a:xfrm flipH="1">
            <a:off x="5425461" y="4935978"/>
            <a:ext cx="684738" cy="341362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6122887" y="5535275"/>
                <a:ext cx="2934329" cy="57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87" y="5535275"/>
                <a:ext cx="2934329" cy="57131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/>
              <p:cNvSpPr/>
              <p:nvPr/>
            </p:nvSpPr>
            <p:spPr>
              <a:xfrm>
                <a:off x="2435485" y="6194614"/>
                <a:ext cx="1763624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2" name="Retângulo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485" y="6194614"/>
                <a:ext cx="1763624" cy="61734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/>
              <p:cNvSpPr/>
              <p:nvPr/>
            </p:nvSpPr>
            <p:spPr>
              <a:xfrm>
                <a:off x="4032824" y="6197339"/>
                <a:ext cx="140294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1+1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3" name="Retângulo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24" y="6197339"/>
                <a:ext cx="1402948" cy="61734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/>
              <p:cNvSpPr/>
              <p:nvPr/>
            </p:nvSpPr>
            <p:spPr>
              <a:xfrm>
                <a:off x="5248288" y="6347629"/>
                <a:ext cx="998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4" name="Retâ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88" y="6347629"/>
                <a:ext cx="998991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/>
              <p:cNvSpPr txBox="1"/>
              <p:nvPr/>
            </p:nvSpPr>
            <p:spPr>
              <a:xfrm>
                <a:off x="6124705" y="6393795"/>
                <a:ext cx="428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75" name="CaixaDe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05" y="6393795"/>
                <a:ext cx="428002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5714" r="-1285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2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" grpId="0"/>
      <p:bldP spid="29" grpId="0"/>
      <p:bldP spid="50" grpId="0"/>
      <p:bldP spid="9" grpId="0"/>
      <p:bldP spid="10" grpId="0"/>
      <p:bldP spid="44" grpId="0"/>
      <p:bldP spid="57" grpId="0"/>
      <p:bldP spid="58" grpId="0"/>
      <p:bldP spid="3" grpId="0"/>
      <p:bldP spid="59" grpId="0"/>
      <p:bldP spid="60" grpId="0"/>
      <p:bldP spid="62" grpId="0"/>
      <p:bldP spid="63" grpId="0"/>
      <p:bldP spid="7" grpId="0"/>
      <p:bldP spid="64" grpId="0"/>
      <p:bldP spid="65" grpId="0"/>
      <p:bldP spid="66" grpId="0"/>
      <p:bldP spid="67" grpId="0"/>
      <p:bldP spid="12" grpId="0" animBg="1"/>
      <p:bldP spid="68" grpId="0"/>
      <p:bldP spid="69" grpId="0"/>
      <p:bldP spid="70" grpId="0"/>
      <p:bldP spid="16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9" name="Retângulo 38"/>
          <p:cNvSpPr/>
          <p:nvPr/>
        </p:nvSpPr>
        <p:spPr>
          <a:xfrm>
            <a:off x="655840" y="917061"/>
            <a:ext cx="7912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Calcula, caso exista: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84095" y="1281790"/>
                <a:ext cx="77724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lim</m:t>
                      </m:r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5" y="1281790"/>
                <a:ext cx="7772400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55840" y="1955776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191564" y="1456181"/>
                <a:ext cx="953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64" y="1456181"/>
                <a:ext cx="9532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769" t="-11667" r="-5128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5840" y="2557736"/>
                <a:ext cx="202703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lim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0" y="2557736"/>
                <a:ext cx="2027030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578808" y="2403109"/>
                <a:ext cx="2939331" cy="102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lim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08" y="2403109"/>
                <a:ext cx="2939331" cy="10239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41"/>
              <p:cNvSpPr/>
              <p:nvPr/>
            </p:nvSpPr>
            <p:spPr>
              <a:xfrm>
                <a:off x="2371983" y="2476622"/>
                <a:ext cx="1026194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1500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∞×</m:t>
                        </m:r>
                        <m:r>
                          <a:rPr lang="pt-PT" sz="1500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1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83" y="2476622"/>
                <a:ext cx="1026194" cy="3231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6"/>
          <p:cNvCxnSpPr/>
          <p:nvPr/>
        </p:nvCxnSpPr>
        <p:spPr>
          <a:xfrm flipV="1">
            <a:off x="3337413" y="2861290"/>
            <a:ext cx="229104" cy="161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/>
          <p:cNvCxnSpPr/>
          <p:nvPr/>
        </p:nvCxnSpPr>
        <p:spPr>
          <a:xfrm flipV="1">
            <a:off x="3822415" y="3000243"/>
            <a:ext cx="229104" cy="161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186538" y="2597967"/>
                <a:ext cx="2069957" cy="688009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Multiplica-se e divide-se por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1600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160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PT" sz="160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PT" sz="160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38" y="2597967"/>
                <a:ext cx="2069957" cy="688009"/>
              </a:xfrm>
              <a:prstGeom prst="rect">
                <a:avLst/>
              </a:prstGeom>
              <a:blipFill rotWithShape="0">
                <a:blip r:embed="rId8"/>
                <a:stretch>
                  <a:fillRect t="-1739" b="-1739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eta para a direita 34"/>
          <p:cNvSpPr/>
          <p:nvPr/>
        </p:nvSpPr>
        <p:spPr>
          <a:xfrm flipH="1">
            <a:off x="5424010" y="2774644"/>
            <a:ext cx="684738" cy="341362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581853" y="3420446"/>
                <a:ext cx="2716385" cy="102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lim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53" y="3420446"/>
                <a:ext cx="2716385" cy="10239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117395" y="3427044"/>
                <a:ext cx="2294795" cy="102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95" y="3427044"/>
                <a:ext cx="2294795" cy="10239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72352" y="4444381"/>
                <a:ext cx="8071309" cy="48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Considerando a mudança de variável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b="0" i="0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44381"/>
                <a:ext cx="8071309" cy="485518"/>
              </a:xfrm>
              <a:prstGeom prst="rect">
                <a:avLst/>
              </a:prstGeom>
              <a:blipFill rotWithShape="0"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590658" y="4905097"/>
                <a:ext cx="2282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+∞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⟹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𝑚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⟶0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58" y="4905097"/>
                <a:ext cx="2282933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2578808" y="5332996"/>
                <a:ext cx="203831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08" y="5332996"/>
                <a:ext cx="2038315" cy="56669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4437754" y="5431677"/>
                <a:ext cx="11401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754" y="5431677"/>
                <a:ext cx="114018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350315" y="5431677"/>
                <a:ext cx="771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15" y="5431677"/>
                <a:ext cx="771365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2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" grpId="0"/>
      <p:bldP spid="22" grpId="0"/>
      <p:bldP spid="2" grpId="0"/>
      <p:bldP spid="3" grpId="0"/>
      <p:bldP spid="30" grpId="0"/>
      <p:bldP spid="31" grpId="0"/>
      <p:bldP spid="34" grpId="0" animBg="1"/>
      <p:bldP spid="35" grpId="0" animBg="1"/>
      <p:bldP spid="36" grpId="0"/>
      <p:bldP spid="37" grpId="0"/>
      <p:bldP spid="38" grpId="0"/>
      <p:bldP spid="40" grpId="0"/>
      <p:bldP spid="42" grpId="0"/>
      <p:bldP spid="4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9" name="Retângulo 38"/>
          <p:cNvSpPr/>
          <p:nvPr/>
        </p:nvSpPr>
        <p:spPr>
          <a:xfrm>
            <a:off x="655840" y="917061"/>
            <a:ext cx="7912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Calcula, caso exista: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84095" y="1281790"/>
                <a:ext cx="7772400" cy="634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PT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PT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5" y="1281790"/>
                <a:ext cx="7772400" cy="6347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55840" y="1955776"/>
            <a:ext cx="8054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2628420"/>
                <a:ext cx="1814984" cy="634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28420"/>
                <a:ext cx="1814984" cy="6347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/>
              <p:cNvSpPr/>
              <p:nvPr/>
            </p:nvSpPr>
            <p:spPr>
              <a:xfrm>
                <a:off x="2215347" y="2392872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0 </m:t>
                            </m:r>
                          </m:num>
                          <m:den>
                            <m:r>
                              <a:rPr lang="pt-PT" sz="1500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347" y="2392872"/>
                <a:ext cx="505202" cy="4377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294974" y="2442333"/>
                <a:ext cx="2075312" cy="10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sen</m:t>
                                  </m:r>
                                  <m:r>
                                    <a:rPr lang="pt-PT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74" y="2442333"/>
                <a:ext cx="2075312" cy="1035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5098137" y="2659180"/>
                <a:ext cx="2429965" cy="58477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Dividem-se os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termos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fração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1600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137" y="2659180"/>
                <a:ext cx="2429965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2041" b="-1122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ta para a direita 27"/>
          <p:cNvSpPr/>
          <p:nvPr/>
        </p:nvSpPr>
        <p:spPr>
          <a:xfrm flipH="1">
            <a:off x="4335609" y="2780886"/>
            <a:ext cx="684738" cy="341362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294974" y="3519901"/>
                <a:ext cx="2050048" cy="988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sen</m:t>
                                  </m:r>
                                  <m:r>
                                    <a:rPr lang="pt-PT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74" y="3519901"/>
                <a:ext cx="2050048" cy="9884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4157378" y="3510593"/>
                <a:ext cx="2024400" cy="1035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→0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</a:rPr>
                                    <m:t>sen</m:t>
                                  </m:r>
                                  <m:r>
                                    <a:rPr lang="pt-PT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→0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378" y="3510593"/>
                <a:ext cx="2024400" cy="10356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557963" y="3754138"/>
                <a:ext cx="2271713" cy="58477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Multiplicam-se os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termos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fração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sz="1600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63" y="3754138"/>
                <a:ext cx="2271713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535" t="-2041" b="-1122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xão em ângulos retos 10"/>
          <p:cNvCxnSpPr>
            <a:stCxn id="44" idx="1"/>
          </p:cNvCxnSpPr>
          <p:nvPr/>
        </p:nvCxnSpPr>
        <p:spPr>
          <a:xfrm rot="10800000" flipV="1">
            <a:off x="6053195" y="4046526"/>
            <a:ext cx="504769" cy="244414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2294974" y="4555569"/>
                <a:ext cx="2203937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→0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74" y="4555569"/>
                <a:ext cx="2203937" cy="8769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300644" y="4550589"/>
                <a:ext cx="2471639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→0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4" y="4550589"/>
                <a:ext cx="2471639" cy="8769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672352" y="5429576"/>
                <a:ext cx="80713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Considerando a mudança de variável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b="0" i="0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429576"/>
                <a:ext cx="8071309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579645" y="5782716"/>
                <a:ext cx="1984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⟹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⟶0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45" y="5782716"/>
                <a:ext cx="1984710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6553266" y="4561576"/>
                <a:ext cx="2111540" cy="846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limLow>
                                <m:limLow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→0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66" y="4561576"/>
                <a:ext cx="2111540" cy="84683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2294974" y="6156519"/>
                <a:ext cx="1377300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74" y="6156519"/>
                <a:ext cx="1377300" cy="61734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3468728" y="6151470"/>
                <a:ext cx="68961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728" y="6151470"/>
                <a:ext cx="689612" cy="6127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5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" grpId="0"/>
      <p:bldP spid="22" grpId="0"/>
      <p:bldP spid="5" grpId="0"/>
      <p:bldP spid="25" grpId="0"/>
      <p:bldP spid="26" grpId="0"/>
      <p:bldP spid="27" grpId="0" animBg="1"/>
      <p:bldP spid="28" grpId="0" animBg="1"/>
      <p:bldP spid="29" grpId="0"/>
      <p:bldP spid="41" grpId="0"/>
      <p:bldP spid="44" grpId="0" animBg="1"/>
      <p:bldP spid="46" grpId="0"/>
      <p:bldP spid="47" grpId="0"/>
      <p:bldP spid="48" grpId="0"/>
      <p:bldP spid="49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12717</TotalTime>
  <Words>1948</Words>
  <Application>Microsoft Office PowerPoint</Application>
  <PresentationFormat>Apresentação no Ecrã (4:3)</PresentationFormat>
  <Paragraphs>180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O limite notável lim┬(x→0)⁡〖(sen x)/x〗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1000</cp:revision>
  <dcterms:created xsi:type="dcterms:W3CDTF">2015-12-10T15:13:19Z</dcterms:created>
  <dcterms:modified xsi:type="dcterms:W3CDTF">2017-07-21T11:03:15Z</dcterms:modified>
</cp:coreProperties>
</file>