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99" r:id="rId3"/>
    <p:sldId id="300" r:id="rId4"/>
    <p:sldId id="301" r:id="rId5"/>
    <p:sldId id="302" r:id="rId6"/>
    <p:sldId id="305" r:id="rId7"/>
    <p:sldId id="304" r:id="rId8"/>
    <p:sldId id="285" r:id="rId9"/>
    <p:sldId id="293" r:id="rId10"/>
    <p:sldId id="294" r:id="rId11"/>
    <p:sldId id="295" r:id="rId12"/>
    <p:sldId id="296" r:id="rId13"/>
    <p:sldId id="297" r:id="rId14"/>
    <p:sldId id="306" r:id="rId15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1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5D"/>
    <a:srgbClr val="8DC679"/>
    <a:srgbClr val="D8DF20"/>
    <a:srgbClr val="C8D01E"/>
    <a:srgbClr val="A1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932" y="-96"/>
      </p:cViewPr>
      <p:guideLst>
        <p:guide orient="horz" pos="216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56A76-5368-4EC8-94AC-36B2C4CAA66F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08729234-7821-4C60-AF6A-ABC30CDFEDC8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rgbClr val="8CC65D"/>
          </a:solidFill>
        </a:ln>
      </dgm:spPr>
      <dgm:t>
        <a:bodyPr/>
        <a:lstStyle/>
        <a:p>
          <a:r>
            <a:rPr lang="pt-PT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Orbitais </a:t>
          </a:r>
          <a:r>
            <a:rPr lang="pt-PT" sz="18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endParaRPr lang="pt-PT" sz="1800" b="1" i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8961DD7-7642-476D-9E2B-9B81B0DB332B}" type="parTrans" cxnId="{BDE8C52C-13F4-40D1-A667-010561AAF7FF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7866090-633D-4EFE-AC27-B991DAC09B7E}" type="sibTrans" cxnId="{BDE8C52C-13F4-40D1-A667-010561AAF7FF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BF577A6-C0DC-4839-97F9-15FEA67E0518}">
      <dgm:prSet phldrT="[Text]" custT="1"/>
      <dgm:spPr>
        <a:ln>
          <a:solidFill>
            <a:srgbClr val="8CC65D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 esférica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7A7D255-EC68-4F80-BA8A-EAABF8D1DAC0}" type="parTrans" cxnId="{D9ACA519-4209-4B70-8D37-D50704DA0054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51BC55-FC44-40F1-BD22-05CC42304BF4}" type="sibTrans" cxnId="{D9ACA519-4209-4B70-8D37-D50704DA0054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D75C870-6AE5-4ED2-A48F-AB568536BE31}">
      <dgm:prSet phldrT="[Text]" custT="1"/>
      <dgm:spPr>
        <a:ln>
          <a:solidFill>
            <a:srgbClr val="8CC65D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 orbital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B458D79-D4E3-4944-9471-18F2E9D3D4DF}" type="parTrans" cxnId="{17F2FC55-9BA8-4E32-8778-4A118D6749C9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7794756-34DC-4992-B378-8F79C7D28142}" type="sibTrans" cxnId="{17F2FC55-9BA8-4E32-8778-4A118D6749C9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2C42DD3-4605-4B0D-860B-AB756474206C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rgbClr val="8CC65D"/>
          </a:solidFill>
        </a:ln>
      </dgm:spPr>
      <dgm:t>
        <a:bodyPr/>
        <a:lstStyle/>
        <a:p>
          <a:r>
            <a:rPr lang="pt-PT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Orbitais </a:t>
          </a:r>
          <a:r>
            <a:rPr lang="pt-PT" sz="18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</a:t>
          </a:r>
          <a:endParaRPr lang="pt-PT" sz="1800" b="1" i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751DAFA-77F3-4FDD-A7B1-F315D9FCFBBE}" type="parTrans" cxnId="{01E137C4-37AD-4879-8AD3-7872C79D4B9D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AD9CB6-E1B4-45C4-AAB8-D4E74F1EA6AA}" type="sibTrans" cxnId="{01E137C4-37AD-4879-8AD3-7872C79D4B9D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7A23041-D11B-4344-96DA-F2A6EDC288DE}">
      <dgm:prSet phldrT="[Text]" custT="1"/>
      <dgm:spPr>
        <a:ln>
          <a:solidFill>
            <a:srgbClr val="8CC65D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 lobular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DFC9661-B819-430B-9C83-972643183D74}" type="parTrans" cxnId="{1C821FD2-4C5E-40CD-B0E4-10A61DD0E258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873A3AC-5F06-44DA-9EB4-8F7CB783F7FB}" type="sibTrans" cxnId="{1C821FD2-4C5E-40CD-B0E4-10A61DD0E258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32E2C19-88FD-44BF-A637-E15AF0FBF8AF}">
      <dgm:prSet phldrT="[Text]" custT="1"/>
      <dgm:spPr>
        <a:ln>
          <a:solidFill>
            <a:srgbClr val="8CC65D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 orbitais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8FC57A-3408-4194-9367-4150D64D476C}" type="parTrans" cxnId="{475C3741-81A9-49A6-B320-FB2F28FC8AF7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FEF5B8A-A8E9-49DD-AAB9-DFAC08B017E4}" type="sibTrans" cxnId="{475C3741-81A9-49A6-B320-FB2F28FC8AF7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02EC039-24DA-455A-BBCE-F5F228B86971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rgbClr val="8CC65D"/>
          </a:solidFill>
        </a:ln>
      </dgm:spPr>
      <dgm:t>
        <a:bodyPr/>
        <a:lstStyle/>
        <a:p>
          <a:r>
            <a:rPr lang="pt-PT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Orbitais </a:t>
          </a:r>
          <a:r>
            <a:rPr lang="pt-PT" sz="1800" b="1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</a:t>
          </a:r>
          <a:endParaRPr lang="pt-PT" sz="1800" b="1" i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7B7B519-0275-4201-B093-994771A73C7B}" type="parTrans" cxnId="{A302F466-A731-47B1-8448-3BB474E63078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7CA86DD-FCB4-46E4-9F5C-4DA349E59C68}" type="sibTrans" cxnId="{A302F466-A731-47B1-8448-3BB474E63078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DF59C1-345A-4388-A6E9-0875401A3229}">
      <dgm:prSet phldrT="[Text]" custT="1"/>
      <dgm:spPr>
        <a:ln>
          <a:solidFill>
            <a:srgbClr val="8CC65D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 de trevo e outras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2827B5-F83E-428B-A2BC-223321D8DBCC}" type="parTrans" cxnId="{29DC98DD-9ABB-4793-8103-66E7E12AE928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C29B24-72CC-4782-9DC7-B9DC1973196A}" type="sibTrans" cxnId="{29DC98DD-9ABB-4793-8103-66E7E12AE928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62197C6-6C52-46AE-95E0-AEBC950CDAE6}">
      <dgm:prSet phldrT="[Text]" custT="1"/>
      <dgm:spPr>
        <a:ln>
          <a:solidFill>
            <a:srgbClr val="8CC65D"/>
          </a:solidFill>
        </a:ln>
      </dgm:spPr>
      <dgm:t>
        <a:bodyPr/>
        <a:lstStyle/>
        <a:p>
          <a:r>
            <a:rPr lang="pt-PT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 orbitais</a:t>
          </a:r>
          <a:endParaRPr lang="pt-PT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778AE0D-17B9-4EF5-8DFF-F8148836E7B8}" type="parTrans" cxnId="{D13F26BE-6875-457D-8D8F-F48A10BDAD07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69D0C29-53FB-4D3E-9521-5E4F08942A5B}" type="sibTrans" cxnId="{D13F26BE-6875-457D-8D8F-F48A10BDAD07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36ABF0F-BEA1-4E7F-A38F-47144CB3A6B0}" type="pres">
      <dgm:prSet presAssocID="{4D056A76-5368-4EC8-94AC-36B2C4CAA66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B5836469-58DA-4D0B-9C9E-CE83579751C0}" type="pres">
      <dgm:prSet presAssocID="{08729234-7821-4C60-AF6A-ABC30CDFEDC8}" presName="horFlow" presStyleCnt="0"/>
      <dgm:spPr/>
    </dgm:pt>
    <dgm:pt modelId="{FDD13441-E1A2-4998-AB75-3947158788D8}" type="pres">
      <dgm:prSet presAssocID="{08729234-7821-4C60-AF6A-ABC30CDFEDC8}" presName="bigChev" presStyleLbl="node1" presStyleIdx="0" presStyleCnt="3"/>
      <dgm:spPr/>
      <dgm:t>
        <a:bodyPr/>
        <a:lstStyle/>
        <a:p>
          <a:endParaRPr lang="pt-PT"/>
        </a:p>
      </dgm:t>
    </dgm:pt>
    <dgm:pt modelId="{EAC08928-0D09-4D9D-8C1A-3382F3D64C3F}" type="pres">
      <dgm:prSet presAssocID="{87A7D255-EC68-4F80-BA8A-EAABF8D1DAC0}" presName="parTrans" presStyleCnt="0"/>
      <dgm:spPr/>
    </dgm:pt>
    <dgm:pt modelId="{5B4A1C12-DDC7-4B66-9E59-AD1802F13FB8}" type="pres">
      <dgm:prSet presAssocID="{DBF577A6-C0DC-4839-97F9-15FEA67E051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2170E6-34F2-471C-948C-D588F4744E26}" type="pres">
      <dgm:prSet presAssocID="{5D51BC55-FC44-40F1-BD22-05CC42304BF4}" presName="sibTrans" presStyleCnt="0"/>
      <dgm:spPr/>
    </dgm:pt>
    <dgm:pt modelId="{CD772ECF-7A93-44C2-B66C-B0DB2837A910}" type="pres">
      <dgm:prSet presAssocID="{0D75C870-6AE5-4ED2-A48F-AB568536BE31}" presName="node" presStyleLbl="alignAccFollowNode1" presStyleIdx="1" presStyleCnt="6" custScaleX="13198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88819EE-A8C2-4762-94B7-6490723EA0D7}" type="pres">
      <dgm:prSet presAssocID="{08729234-7821-4C60-AF6A-ABC30CDFEDC8}" presName="vSp" presStyleCnt="0"/>
      <dgm:spPr/>
    </dgm:pt>
    <dgm:pt modelId="{D1782CBA-39F9-4A5B-9BD0-996A87E2A64D}" type="pres">
      <dgm:prSet presAssocID="{02C42DD3-4605-4B0D-860B-AB756474206C}" presName="horFlow" presStyleCnt="0"/>
      <dgm:spPr/>
    </dgm:pt>
    <dgm:pt modelId="{800DF14E-C777-4B35-92F5-625D2F6E89E2}" type="pres">
      <dgm:prSet presAssocID="{02C42DD3-4605-4B0D-860B-AB756474206C}" presName="bigChev" presStyleLbl="node1" presStyleIdx="1" presStyleCnt="3"/>
      <dgm:spPr/>
      <dgm:t>
        <a:bodyPr/>
        <a:lstStyle/>
        <a:p>
          <a:endParaRPr lang="pt-PT"/>
        </a:p>
      </dgm:t>
    </dgm:pt>
    <dgm:pt modelId="{576F708B-75A3-4DBE-A2BF-BFA95C213958}" type="pres">
      <dgm:prSet presAssocID="{3DFC9661-B819-430B-9C83-972643183D74}" presName="parTrans" presStyleCnt="0"/>
      <dgm:spPr/>
    </dgm:pt>
    <dgm:pt modelId="{3D9DE5C0-F4AE-4E6B-A0E4-B4AD5A0019B8}" type="pres">
      <dgm:prSet presAssocID="{07A23041-D11B-4344-96DA-F2A6EDC288DE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32B4DA7-04FF-4EF4-99EB-9371FF48C45A}" type="pres">
      <dgm:prSet presAssocID="{7873A3AC-5F06-44DA-9EB4-8F7CB783F7FB}" presName="sibTrans" presStyleCnt="0"/>
      <dgm:spPr/>
    </dgm:pt>
    <dgm:pt modelId="{90B041DD-D647-47B1-AE1B-A19B0834D65C}" type="pres">
      <dgm:prSet presAssocID="{D32E2C19-88FD-44BF-A637-E15AF0FBF8AF}" presName="node" presStyleLbl="alignAccFollowNode1" presStyleIdx="3" presStyleCnt="6" custScaleX="13857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F5147A4-1305-4D55-B3EB-2FBD0987684A}" type="pres">
      <dgm:prSet presAssocID="{02C42DD3-4605-4B0D-860B-AB756474206C}" presName="vSp" presStyleCnt="0"/>
      <dgm:spPr/>
    </dgm:pt>
    <dgm:pt modelId="{C593EF41-A73B-4E92-BBE4-5D5891778E6E}" type="pres">
      <dgm:prSet presAssocID="{D02EC039-24DA-455A-BBCE-F5F228B86971}" presName="horFlow" presStyleCnt="0"/>
      <dgm:spPr/>
    </dgm:pt>
    <dgm:pt modelId="{48B5467B-65F7-44EA-85EE-226FDEA5D8BC}" type="pres">
      <dgm:prSet presAssocID="{D02EC039-24DA-455A-BBCE-F5F228B86971}" presName="bigChev" presStyleLbl="node1" presStyleIdx="2" presStyleCnt="3"/>
      <dgm:spPr/>
      <dgm:t>
        <a:bodyPr/>
        <a:lstStyle/>
        <a:p>
          <a:endParaRPr lang="pt-PT"/>
        </a:p>
      </dgm:t>
    </dgm:pt>
    <dgm:pt modelId="{84D93935-D713-4AAE-AAC3-920D4A964116}" type="pres">
      <dgm:prSet presAssocID="{5D2827B5-F83E-428B-A2BC-223321D8DBCC}" presName="parTrans" presStyleCnt="0"/>
      <dgm:spPr/>
    </dgm:pt>
    <dgm:pt modelId="{2C7AD267-1690-4AFC-9884-6F0C52D67769}" type="pres">
      <dgm:prSet presAssocID="{4CDF59C1-345A-4388-A6E9-0875401A3229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0DDCF23-F8CB-4E98-B118-FA84CF9FCCDF}" type="pres">
      <dgm:prSet presAssocID="{80C29B24-72CC-4782-9DC7-B9DC1973196A}" presName="sibTrans" presStyleCnt="0"/>
      <dgm:spPr/>
    </dgm:pt>
    <dgm:pt modelId="{7270B1F6-CE4E-4034-882E-0CCE82219E9F}" type="pres">
      <dgm:prSet presAssocID="{362197C6-6C52-46AE-95E0-AEBC950CDAE6}" presName="node" presStyleLbl="alignAccFollowNode1" presStyleIdx="5" presStyleCnt="6" custScaleX="13761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E2969A0-C43E-4D80-95C3-FA2B2E90F61F}" type="presOf" srcId="{0D75C870-6AE5-4ED2-A48F-AB568536BE31}" destId="{CD772ECF-7A93-44C2-B66C-B0DB2837A910}" srcOrd="0" destOrd="0" presId="urn:microsoft.com/office/officeart/2005/8/layout/lProcess3"/>
    <dgm:cxn modelId="{15C5D29C-D52A-4370-B2C0-AED7FD81A125}" type="presOf" srcId="{07A23041-D11B-4344-96DA-F2A6EDC288DE}" destId="{3D9DE5C0-F4AE-4E6B-A0E4-B4AD5A0019B8}" srcOrd="0" destOrd="0" presId="urn:microsoft.com/office/officeart/2005/8/layout/lProcess3"/>
    <dgm:cxn modelId="{BDE8C52C-13F4-40D1-A667-010561AAF7FF}" srcId="{4D056A76-5368-4EC8-94AC-36B2C4CAA66F}" destId="{08729234-7821-4C60-AF6A-ABC30CDFEDC8}" srcOrd="0" destOrd="0" parTransId="{58961DD7-7642-476D-9E2B-9B81B0DB332B}" sibTransId="{57866090-633D-4EFE-AC27-B991DAC09B7E}"/>
    <dgm:cxn modelId="{475C3741-81A9-49A6-B320-FB2F28FC8AF7}" srcId="{02C42DD3-4605-4B0D-860B-AB756474206C}" destId="{D32E2C19-88FD-44BF-A637-E15AF0FBF8AF}" srcOrd="1" destOrd="0" parTransId="{148FC57A-3408-4194-9367-4150D64D476C}" sibTransId="{9FEF5B8A-A8E9-49DD-AAB9-DFAC08B017E4}"/>
    <dgm:cxn modelId="{1C821FD2-4C5E-40CD-B0E4-10A61DD0E258}" srcId="{02C42DD3-4605-4B0D-860B-AB756474206C}" destId="{07A23041-D11B-4344-96DA-F2A6EDC288DE}" srcOrd="0" destOrd="0" parTransId="{3DFC9661-B819-430B-9C83-972643183D74}" sibTransId="{7873A3AC-5F06-44DA-9EB4-8F7CB783F7FB}"/>
    <dgm:cxn modelId="{4B74900B-CAB4-4542-BBC3-ADD059E81198}" type="presOf" srcId="{D32E2C19-88FD-44BF-A637-E15AF0FBF8AF}" destId="{90B041DD-D647-47B1-AE1B-A19B0834D65C}" srcOrd="0" destOrd="0" presId="urn:microsoft.com/office/officeart/2005/8/layout/lProcess3"/>
    <dgm:cxn modelId="{17F2FC55-9BA8-4E32-8778-4A118D6749C9}" srcId="{08729234-7821-4C60-AF6A-ABC30CDFEDC8}" destId="{0D75C870-6AE5-4ED2-A48F-AB568536BE31}" srcOrd="1" destOrd="0" parTransId="{4B458D79-D4E3-4944-9471-18F2E9D3D4DF}" sibTransId="{47794756-34DC-4992-B378-8F79C7D28142}"/>
    <dgm:cxn modelId="{DF376748-5E28-4FA3-B123-73B63266B5AF}" type="presOf" srcId="{DBF577A6-C0DC-4839-97F9-15FEA67E0518}" destId="{5B4A1C12-DDC7-4B66-9E59-AD1802F13FB8}" srcOrd="0" destOrd="0" presId="urn:microsoft.com/office/officeart/2005/8/layout/lProcess3"/>
    <dgm:cxn modelId="{D9ACA519-4209-4B70-8D37-D50704DA0054}" srcId="{08729234-7821-4C60-AF6A-ABC30CDFEDC8}" destId="{DBF577A6-C0DC-4839-97F9-15FEA67E0518}" srcOrd="0" destOrd="0" parTransId="{87A7D255-EC68-4F80-BA8A-EAABF8D1DAC0}" sibTransId="{5D51BC55-FC44-40F1-BD22-05CC42304BF4}"/>
    <dgm:cxn modelId="{2869B8A6-DACA-4826-8EC6-A99D84A219D7}" type="presOf" srcId="{362197C6-6C52-46AE-95E0-AEBC950CDAE6}" destId="{7270B1F6-CE4E-4034-882E-0CCE82219E9F}" srcOrd="0" destOrd="0" presId="urn:microsoft.com/office/officeart/2005/8/layout/lProcess3"/>
    <dgm:cxn modelId="{D13F26BE-6875-457D-8D8F-F48A10BDAD07}" srcId="{D02EC039-24DA-455A-BBCE-F5F228B86971}" destId="{362197C6-6C52-46AE-95E0-AEBC950CDAE6}" srcOrd="1" destOrd="0" parTransId="{7778AE0D-17B9-4EF5-8DFF-F8148836E7B8}" sibTransId="{B69D0C29-53FB-4D3E-9521-5E4F08942A5B}"/>
    <dgm:cxn modelId="{FBEC9B9E-EF06-4E11-80A1-4710000C133C}" type="presOf" srcId="{4D056A76-5368-4EC8-94AC-36B2C4CAA66F}" destId="{436ABF0F-BEA1-4E7F-A38F-47144CB3A6B0}" srcOrd="0" destOrd="0" presId="urn:microsoft.com/office/officeart/2005/8/layout/lProcess3"/>
    <dgm:cxn modelId="{01E137C4-37AD-4879-8AD3-7872C79D4B9D}" srcId="{4D056A76-5368-4EC8-94AC-36B2C4CAA66F}" destId="{02C42DD3-4605-4B0D-860B-AB756474206C}" srcOrd="1" destOrd="0" parTransId="{5751DAFA-77F3-4FDD-A7B1-F315D9FCFBBE}" sibTransId="{FDAD9CB6-E1B4-45C4-AAB8-D4E74F1EA6AA}"/>
    <dgm:cxn modelId="{78803014-D345-490D-978E-AE8FE6FA4EA3}" type="presOf" srcId="{D02EC039-24DA-455A-BBCE-F5F228B86971}" destId="{48B5467B-65F7-44EA-85EE-226FDEA5D8BC}" srcOrd="0" destOrd="0" presId="urn:microsoft.com/office/officeart/2005/8/layout/lProcess3"/>
    <dgm:cxn modelId="{A302F466-A731-47B1-8448-3BB474E63078}" srcId="{4D056A76-5368-4EC8-94AC-36B2C4CAA66F}" destId="{D02EC039-24DA-455A-BBCE-F5F228B86971}" srcOrd="2" destOrd="0" parTransId="{17B7B519-0275-4201-B093-994771A73C7B}" sibTransId="{57CA86DD-FCB4-46E4-9F5C-4DA349E59C68}"/>
    <dgm:cxn modelId="{29DC98DD-9ABB-4793-8103-66E7E12AE928}" srcId="{D02EC039-24DA-455A-BBCE-F5F228B86971}" destId="{4CDF59C1-345A-4388-A6E9-0875401A3229}" srcOrd="0" destOrd="0" parTransId="{5D2827B5-F83E-428B-A2BC-223321D8DBCC}" sibTransId="{80C29B24-72CC-4782-9DC7-B9DC1973196A}"/>
    <dgm:cxn modelId="{C4DC7234-DA19-497A-BCE2-18BA368DB62D}" type="presOf" srcId="{4CDF59C1-345A-4388-A6E9-0875401A3229}" destId="{2C7AD267-1690-4AFC-9884-6F0C52D67769}" srcOrd="0" destOrd="0" presId="urn:microsoft.com/office/officeart/2005/8/layout/lProcess3"/>
    <dgm:cxn modelId="{BEAD4EF9-8B8B-452C-9CF5-952937E90D3B}" type="presOf" srcId="{02C42DD3-4605-4B0D-860B-AB756474206C}" destId="{800DF14E-C777-4B35-92F5-625D2F6E89E2}" srcOrd="0" destOrd="0" presId="urn:microsoft.com/office/officeart/2005/8/layout/lProcess3"/>
    <dgm:cxn modelId="{63BD1576-3E6B-4643-9E40-C000E5790E56}" type="presOf" srcId="{08729234-7821-4C60-AF6A-ABC30CDFEDC8}" destId="{FDD13441-E1A2-4998-AB75-3947158788D8}" srcOrd="0" destOrd="0" presId="urn:microsoft.com/office/officeart/2005/8/layout/lProcess3"/>
    <dgm:cxn modelId="{961A6D93-5B98-498D-8ED8-53876943389B}" type="presParOf" srcId="{436ABF0F-BEA1-4E7F-A38F-47144CB3A6B0}" destId="{B5836469-58DA-4D0B-9C9E-CE83579751C0}" srcOrd="0" destOrd="0" presId="urn:microsoft.com/office/officeart/2005/8/layout/lProcess3"/>
    <dgm:cxn modelId="{66FA6F36-B11E-4B10-9A95-B2C60CF1FC2B}" type="presParOf" srcId="{B5836469-58DA-4D0B-9C9E-CE83579751C0}" destId="{FDD13441-E1A2-4998-AB75-3947158788D8}" srcOrd="0" destOrd="0" presId="urn:microsoft.com/office/officeart/2005/8/layout/lProcess3"/>
    <dgm:cxn modelId="{B335BD6E-2D79-4DEE-9AB4-79B7F8B4D072}" type="presParOf" srcId="{B5836469-58DA-4D0B-9C9E-CE83579751C0}" destId="{EAC08928-0D09-4D9D-8C1A-3382F3D64C3F}" srcOrd="1" destOrd="0" presId="urn:microsoft.com/office/officeart/2005/8/layout/lProcess3"/>
    <dgm:cxn modelId="{447B02EE-9C18-41C9-8C71-CA6AA0545ADA}" type="presParOf" srcId="{B5836469-58DA-4D0B-9C9E-CE83579751C0}" destId="{5B4A1C12-DDC7-4B66-9E59-AD1802F13FB8}" srcOrd="2" destOrd="0" presId="urn:microsoft.com/office/officeart/2005/8/layout/lProcess3"/>
    <dgm:cxn modelId="{ECC55905-75E8-4CFA-8F6D-3022D2F9F45C}" type="presParOf" srcId="{B5836469-58DA-4D0B-9C9E-CE83579751C0}" destId="{412170E6-34F2-471C-948C-D588F4744E26}" srcOrd="3" destOrd="0" presId="urn:microsoft.com/office/officeart/2005/8/layout/lProcess3"/>
    <dgm:cxn modelId="{2930527E-BB86-4B68-A37C-3760C2681185}" type="presParOf" srcId="{B5836469-58DA-4D0B-9C9E-CE83579751C0}" destId="{CD772ECF-7A93-44C2-B66C-B0DB2837A910}" srcOrd="4" destOrd="0" presId="urn:microsoft.com/office/officeart/2005/8/layout/lProcess3"/>
    <dgm:cxn modelId="{D2FD8C22-C73A-4540-8BE1-08AF14EB2E4F}" type="presParOf" srcId="{436ABF0F-BEA1-4E7F-A38F-47144CB3A6B0}" destId="{D88819EE-A8C2-4762-94B7-6490723EA0D7}" srcOrd="1" destOrd="0" presId="urn:microsoft.com/office/officeart/2005/8/layout/lProcess3"/>
    <dgm:cxn modelId="{DD688123-8D92-4C0A-812C-1DF200403836}" type="presParOf" srcId="{436ABF0F-BEA1-4E7F-A38F-47144CB3A6B0}" destId="{D1782CBA-39F9-4A5B-9BD0-996A87E2A64D}" srcOrd="2" destOrd="0" presId="urn:microsoft.com/office/officeart/2005/8/layout/lProcess3"/>
    <dgm:cxn modelId="{159A84EC-B2C9-481A-9B8B-9962F02466F1}" type="presParOf" srcId="{D1782CBA-39F9-4A5B-9BD0-996A87E2A64D}" destId="{800DF14E-C777-4B35-92F5-625D2F6E89E2}" srcOrd="0" destOrd="0" presId="urn:microsoft.com/office/officeart/2005/8/layout/lProcess3"/>
    <dgm:cxn modelId="{A6125FA1-85B8-4556-B349-D592F776F353}" type="presParOf" srcId="{D1782CBA-39F9-4A5B-9BD0-996A87E2A64D}" destId="{576F708B-75A3-4DBE-A2BF-BFA95C213958}" srcOrd="1" destOrd="0" presId="urn:microsoft.com/office/officeart/2005/8/layout/lProcess3"/>
    <dgm:cxn modelId="{E0B0CE6B-496C-44A7-B54D-1D7B2E5306E9}" type="presParOf" srcId="{D1782CBA-39F9-4A5B-9BD0-996A87E2A64D}" destId="{3D9DE5C0-F4AE-4E6B-A0E4-B4AD5A0019B8}" srcOrd="2" destOrd="0" presId="urn:microsoft.com/office/officeart/2005/8/layout/lProcess3"/>
    <dgm:cxn modelId="{AB23BC04-7ECB-4CA1-AE50-0A65E1F44656}" type="presParOf" srcId="{D1782CBA-39F9-4A5B-9BD0-996A87E2A64D}" destId="{E32B4DA7-04FF-4EF4-99EB-9371FF48C45A}" srcOrd="3" destOrd="0" presId="urn:microsoft.com/office/officeart/2005/8/layout/lProcess3"/>
    <dgm:cxn modelId="{4A86C5E6-0BAD-4E25-951B-1854A096A899}" type="presParOf" srcId="{D1782CBA-39F9-4A5B-9BD0-996A87E2A64D}" destId="{90B041DD-D647-47B1-AE1B-A19B0834D65C}" srcOrd="4" destOrd="0" presId="urn:microsoft.com/office/officeart/2005/8/layout/lProcess3"/>
    <dgm:cxn modelId="{F5F0FA61-D71D-4767-9809-D69EED5D61B1}" type="presParOf" srcId="{436ABF0F-BEA1-4E7F-A38F-47144CB3A6B0}" destId="{FF5147A4-1305-4D55-B3EB-2FBD0987684A}" srcOrd="3" destOrd="0" presId="urn:microsoft.com/office/officeart/2005/8/layout/lProcess3"/>
    <dgm:cxn modelId="{4B485BFF-FEF8-49A6-ADFF-1EC91862D746}" type="presParOf" srcId="{436ABF0F-BEA1-4E7F-A38F-47144CB3A6B0}" destId="{C593EF41-A73B-4E92-BBE4-5D5891778E6E}" srcOrd="4" destOrd="0" presId="urn:microsoft.com/office/officeart/2005/8/layout/lProcess3"/>
    <dgm:cxn modelId="{F554079B-4FD8-43C2-A18C-389AC644194F}" type="presParOf" srcId="{C593EF41-A73B-4E92-BBE4-5D5891778E6E}" destId="{48B5467B-65F7-44EA-85EE-226FDEA5D8BC}" srcOrd="0" destOrd="0" presId="urn:microsoft.com/office/officeart/2005/8/layout/lProcess3"/>
    <dgm:cxn modelId="{123450A9-B253-423F-8EAD-D0106DD2114B}" type="presParOf" srcId="{C593EF41-A73B-4E92-BBE4-5D5891778E6E}" destId="{84D93935-D713-4AAE-AAC3-920D4A964116}" srcOrd="1" destOrd="0" presId="urn:microsoft.com/office/officeart/2005/8/layout/lProcess3"/>
    <dgm:cxn modelId="{A9F1D356-9448-4624-8648-E3F169FF2067}" type="presParOf" srcId="{C593EF41-A73B-4E92-BBE4-5D5891778E6E}" destId="{2C7AD267-1690-4AFC-9884-6F0C52D67769}" srcOrd="2" destOrd="0" presId="urn:microsoft.com/office/officeart/2005/8/layout/lProcess3"/>
    <dgm:cxn modelId="{1BD7E482-E939-4297-8CBC-92F6F71A2622}" type="presParOf" srcId="{C593EF41-A73B-4E92-BBE4-5D5891778E6E}" destId="{70DDCF23-F8CB-4E98-B118-FA84CF9FCCDF}" srcOrd="3" destOrd="0" presId="urn:microsoft.com/office/officeart/2005/8/layout/lProcess3"/>
    <dgm:cxn modelId="{373ED20F-2406-498A-92B4-2280B0289FF4}" type="presParOf" srcId="{C593EF41-A73B-4E92-BBE4-5D5891778E6E}" destId="{7270B1F6-CE4E-4034-882E-0CCE82219E9F}" srcOrd="4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13441-E1A2-4998-AB75-3947158788D8}">
      <dsp:nvSpPr>
        <dsp:cNvPr id="0" name=""/>
        <dsp:cNvSpPr/>
      </dsp:nvSpPr>
      <dsp:spPr>
        <a:xfrm>
          <a:off x="587377" y="1473"/>
          <a:ext cx="2467539" cy="987015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8CC6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Orbitais </a:t>
          </a:r>
          <a:r>
            <a:rPr lang="pt-PT" sz="1800" b="1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</a:t>
          </a:r>
          <a:endParaRPr lang="pt-PT" sz="1800" b="1" i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80885" y="1473"/>
        <a:ext cx="1480524" cy="987015"/>
      </dsp:txXfrm>
    </dsp:sp>
    <dsp:sp modelId="{5B4A1C12-DDC7-4B66-9E59-AD1802F13FB8}">
      <dsp:nvSpPr>
        <dsp:cNvPr id="0" name=""/>
        <dsp:cNvSpPr/>
      </dsp:nvSpPr>
      <dsp:spPr>
        <a:xfrm>
          <a:off x="2734137" y="85370"/>
          <a:ext cx="2048058" cy="819223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CC6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 esférica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43749" y="85370"/>
        <a:ext cx="1228835" cy="819223"/>
      </dsp:txXfrm>
    </dsp:sp>
    <dsp:sp modelId="{CD772ECF-7A93-44C2-B66C-B0DB2837A910}">
      <dsp:nvSpPr>
        <dsp:cNvPr id="0" name=""/>
        <dsp:cNvSpPr/>
      </dsp:nvSpPr>
      <dsp:spPr>
        <a:xfrm>
          <a:off x="4495467" y="85370"/>
          <a:ext cx="2703108" cy="819223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CC6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 orbital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905079" y="85370"/>
        <a:ext cx="1883885" cy="819223"/>
      </dsp:txXfrm>
    </dsp:sp>
    <dsp:sp modelId="{800DF14E-C777-4B35-92F5-625D2F6E89E2}">
      <dsp:nvSpPr>
        <dsp:cNvPr id="0" name=""/>
        <dsp:cNvSpPr/>
      </dsp:nvSpPr>
      <dsp:spPr>
        <a:xfrm>
          <a:off x="587377" y="1126672"/>
          <a:ext cx="2467539" cy="987015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8CC6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Orbitais </a:t>
          </a:r>
          <a:r>
            <a:rPr lang="pt-PT" sz="1800" b="1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</a:t>
          </a:r>
          <a:endParaRPr lang="pt-PT" sz="1800" b="1" i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80885" y="1126672"/>
        <a:ext cx="1480524" cy="987015"/>
      </dsp:txXfrm>
    </dsp:sp>
    <dsp:sp modelId="{3D9DE5C0-F4AE-4E6B-A0E4-B4AD5A0019B8}">
      <dsp:nvSpPr>
        <dsp:cNvPr id="0" name=""/>
        <dsp:cNvSpPr/>
      </dsp:nvSpPr>
      <dsp:spPr>
        <a:xfrm>
          <a:off x="2734137" y="1210568"/>
          <a:ext cx="2048058" cy="819223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CC6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 lobular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43749" y="1210568"/>
        <a:ext cx="1228835" cy="819223"/>
      </dsp:txXfrm>
    </dsp:sp>
    <dsp:sp modelId="{90B041DD-D647-47B1-AE1B-A19B0834D65C}">
      <dsp:nvSpPr>
        <dsp:cNvPr id="0" name=""/>
        <dsp:cNvSpPr/>
      </dsp:nvSpPr>
      <dsp:spPr>
        <a:xfrm>
          <a:off x="4495467" y="1210568"/>
          <a:ext cx="2838034" cy="819223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CC6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 orbitais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905079" y="1210568"/>
        <a:ext cx="2018811" cy="819223"/>
      </dsp:txXfrm>
    </dsp:sp>
    <dsp:sp modelId="{48B5467B-65F7-44EA-85EE-226FDEA5D8BC}">
      <dsp:nvSpPr>
        <dsp:cNvPr id="0" name=""/>
        <dsp:cNvSpPr/>
      </dsp:nvSpPr>
      <dsp:spPr>
        <a:xfrm>
          <a:off x="587377" y="2251870"/>
          <a:ext cx="2467539" cy="987015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8CC6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Orbitais </a:t>
          </a:r>
          <a:r>
            <a:rPr lang="pt-PT" sz="1800" b="1" i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</a:t>
          </a:r>
          <a:endParaRPr lang="pt-PT" sz="1800" b="1" i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80885" y="2251870"/>
        <a:ext cx="1480524" cy="987015"/>
      </dsp:txXfrm>
    </dsp:sp>
    <dsp:sp modelId="{2C7AD267-1690-4AFC-9884-6F0C52D67769}">
      <dsp:nvSpPr>
        <dsp:cNvPr id="0" name=""/>
        <dsp:cNvSpPr/>
      </dsp:nvSpPr>
      <dsp:spPr>
        <a:xfrm>
          <a:off x="2734137" y="2335766"/>
          <a:ext cx="2048058" cy="819223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CC6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 de trevo e outras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143749" y="2335766"/>
        <a:ext cx="1228835" cy="819223"/>
      </dsp:txXfrm>
    </dsp:sp>
    <dsp:sp modelId="{7270B1F6-CE4E-4034-882E-0CCE82219E9F}">
      <dsp:nvSpPr>
        <dsp:cNvPr id="0" name=""/>
        <dsp:cNvSpPr/>
      </dsp:nvSpPr>
      <dsp:spPr>
        <a:xfrm>
          <a:off x="4495467" y="2335766"/>
          <a:ext cx="2818475" cy="819223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CC6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 orbitais</a:t>
          </a:r>
          <a:endParaRPr lang="pt-PT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905079" y="2335766"/>
        <a:ext cx="1999252" cy="819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pPr/>
              <a:t>28-10-2016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pPr/>
              <a:t>28-10-2016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9144000" cy="6858000"/>
            <a:chOff x="1588" y="1191"/>
            <a:chExt cx="9144000" cy="6858000"/>
          </a:xfrm>
        </p:grpSpPr>
        <p:pic>
          <p:nvPicPr>
            <p:cNvPr id="1027" name="Picture 3" descr="C:\Users\pmpinto\Desktop\PT\2015\Vânia Guedes\Manual normas gráficas - 10Q\Powerpoint\final-01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19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ângulo 1"/>
            <p:cNvSpPr/>
            <p:nvPr userDrawn="1"/>
          </p:nvSpPr>
          <p:spPr>
            <a:xfrm>
              <a:off x="5652120" y="6165304"/>
              <a:ext cx="3168352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583E-7BCF-41BC-B07F-A94E0025DA7B}" type="datetime1">
              <a:rPr lang="pt-PT" smtClean="0"/>
              <a:pPr/>
              <a:t>28-10-2016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2050" name="Picture 2" descr="C:\Users\pmpinto\Desktop\PT\2015\Vânia Guedes\Manual normas gráficas - 10Q\Powerpoint\interio2-0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7" y="-22721"/>
            <a:ext cx="8964488" cy="6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3"/>
          <p:cNvCxnSpPr/>
          <p:nvPr userDrawn="1"/>
        </p:nvCxnSpPr>
        <p:spPr>
          <a:xfrm flipH="1">
            <a:off x="3059832" y="547959"/>
            <a:ext cx="608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 userDrawn="1"/>
        </p:nvSpPr>
        <p:spPr>
          <a:xfrm>
            <a:off x="3059832" y="114303"/>
            <a:ext cx="5372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1.2.8</a:t>
            </a:r>
            <a:r>
              <a:rPr lang="pt-PT" sz="2400" b="1" baseline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Configuração eletrónica de átomos</a:t>
            </a:r>
            <a:endParaRPr lang="pt-PT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32"/>
          <p:cNvSpPr/>
          <p:nvPr userDrawn="1"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pPr/>
              <a:t>28-10-2016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80" y="3212976"/>
            <a:ext cx="3591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1.2.8 Configuração eletrónica de átomos</a:t>
            </a:r>
            <a:endParaRPr lang="pt-PT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Princípio da Construção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827584" y="1988840"/>
            <a:ext cx="7488832" cy="3816424"/>
          </a:xfrm>
          <a:prstGeom prst="rect">
            <a:avLst/>
          </a:prstGeom>
          <a:noFill/>
          <a:ln>
            <a:solidFill>
              <a:srgbClr val="8CC65D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8CC65D"/>
              </a:buClr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eletrões ocupam preferenciamente as orbitais de menor energia, de modo que a energia do átomo seja mínima.</a:t>
            </a:r>
          </a:p>
          <a:p>
            <a:pPr marL="285750" indent="-285750">
              <a:buClr>
                <a:srgbClr val="8CC65D"/>
              </a:buClr>
              <a:buFont typeface="Arial" panose="020B0604020202020204" pitchFamily="34" charset="0"/>
              <a:buChar char="•"/>
            </a:pPr>
            <a:endParaRPr lang="pt-PT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8CC65D"/>
              </a:buClr>
              <a:buFont typeface="Arial" panose="020B0604020202020204" pitchFamily="34" charset="0"/>
              <a:buChar char="•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ordem de preenchimento das orbitais em átomos polietrónicos respeita o esquema:</a:t>
            </a:r>
          </a:p>
          <a:p>
            <a:endParaRPr lang="pt-PT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pt-PT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r>
              <a:rPr lang="pt-PT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r>
              <a:rPr lang="pt-PT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r>
              <a:rPr lang="pt-PT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  <a:r>
              <a:rPr lang="pt-PT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</a:t>
            </a:r>
            <a:r>
              <a:rPr lang="pt-PT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t-PT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lvl="1"/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1338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72679" y="1510328"/>
            <a:ext cx="8275785" cy="1342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 ainda um </a:t>
            </a:r>
            <a:r>
              <a:rPr lang="pt-PT" sz="1800" u="sng" dirty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terceiro critério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estabelecer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configurações eletrónicas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estado fundamental. 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472678" y="2877534"/>
                <a:ext cx="8275785" cy="24947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pt-PT" sz="1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Por </a:t>
                </a:r>
                <a:r>
                  <a:rPr lang="pt-PT" sz="18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exemplo, a configuração </a:t>
                </a:r>
                <a:r>
                  <a:rPr lang="pt-PT" sz="1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eletrónica do </a:t>
                </a:r>
                <a:r>
                  <a:rPr lang="pt-PT" sz="18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nitrogénio é</a:t>
                </a:r>
                <a:r>
                  <a:rPr lang="pt-PT" sz="1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PT" sz="1600" b="1" baseline="-250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</a:t>
                </a:r>
                <a:r>
                  <a:rPr lang="pt-PT" sz="16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 –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b="1" i="1" smtClean="0">
                            <a:solidFill>
                              <a:schemeClr val="tx1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pt-PT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𝒔</m:t>
                        </m:r>
                      </m:e>
                      <m:sup>
                        <m:r>
                          <a:rPr lang="pt-PT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PT" sz="16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𝒔</m:t>
                        </m:r>
                      </m:e>
                      <m:sup>
                        <m: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PT" sz="16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𝒑</m:t>
                        </m:r>
                      </m:e>
                      <m:sub>
                        <m: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𝒙</m:t>
                        </m:r>
                      </m:sub>
                      <m:sup>
                        <m: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pt-PT" sz="16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𝒑</m:t>
                        </m:r>
                      </m:e>
                      <m:sub>
                        <m: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𝒚</m:t>
                        </m:r>
                      </m:sub>
                      <m:sup>
                        <m: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pt-PT" sz="1600" b="1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𝒑</m:t>
                        </m:r>
                      </m:e>
                      <m:sub>
                        <m: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𝒛</m:t>
                        </m:r>
                      </m:sub>
                      <m:sup>
                        <m:r>
                          <a:rPr lang="pt-PT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endParaRPr lang="pt-PT" sz="1600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pt-PT" sz="1600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sz="1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 não desta forma: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PT" sz="1800" b="1" baseline="-250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</a:t>
                </a:r>
                <a:r>
                  <a:rPr lang="pt-PT" sz="180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 –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800" b="1" i="1">
                            <a:solidFill>
                              <a:schemeClr val="tx1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pt-PT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𝒔</m:t>
                        </m:r>
                      </m:e>
                      <m:sup>
                        <m:r>
                          <a:rPr lang="pt-PT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PT" sz="180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800" b="1" i="1" dirty="0">
                            <a:solidFill>
                              <a:schemeClr val="tx1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pt-PT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𝒔</m:t>
                        </m:r>
                      </m:e>
                      <m:sup>
                        <m:r>
                          <a:rPr lang="pt-PT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PT" sz="180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1800" b="1" i="1" dirty="0">
                            <a:solidFill>
                              <a:schemeClr val="tx1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pt-PT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𝒑</m:t>
                        </m:r>
                      </m:e>
                      <m:sub>
                        <m:r>
                          <a:rPr lang="pt-PT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𝒙</m:t>
                        </m:r>
                      </m:sub>
                      <m:sup>
                        <m:r>
                          <a:rPr lang="pt-P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pt-PT" sz="180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1800" b="1" i="1" dirty="0">
                            <a:solidFill>
                              <a:schemeClr val="tx1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pt-PT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𝒑</m:t>
                        </m:r>
                      </m:e>
                      <m:sub>
                        <m:r>
                          <a:rPr lang="pt-PT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𝒚</m:t>
                        </m:r>
                      </m:sub>
                      <m:sup>
                        <m:r>
                          <a:rPr lang="pt-PT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pt-PT" sz="1800" b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1800" b="1" i="1" dirty="0">
                            <a:solidFill>
                              <a:schemeClr val="tx1"/>
                            </a:solidFill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SupPr>
                      <m:e>
                        <m:r>
                          <a:rPr lang="pt-PT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𝒑</m:t>
                        </m:r>
                      </m:e>
                      <m:sub>
                        <m:r>
                          <a:rPr lang="pt-PT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𝒛</m:t>
                        </m:r>
                      </m:sub>
                      <m:sup>
                        <m:r>
                          <a:rPr lang="pt-PT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𝟎</m:t>
                        </m:r>
                      </m:sup>
                    </m:sSubSup>
                  </m:oMath>
                </a14:m>
                <a:endParaRPr lang="pt-PT" sz="18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78" y="2877534"/>
                <a:ext cx="8275785" cy="2494736"/>
              </a:xfrm>
              <a:prstGeom prst="rect">
                <a:avLst/>
              </a:prstGeom>
              <a:blipFill rotWithShape="0">
                <a:blip r:embed="rId2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Regra de Hund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066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Regra de Hund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25844" y="1510328"/>
            <a:ext cx="8275785" cy="1342608"/>
          </a:xfrm>
          <a:prstGeom prst="rect">
            <a:avLst/>
          </a:prstGeom>
          <a:ln>
            <a:solidFill>
              <a:srgbClr val="8CC65D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orbitais com a mesma energia (orbitais </a:t>
            </a: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mesmo nível) os eletrões são distribuídos de modo que seja máximo o número de eletrões desemparelhados.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72678" y="3220289"/>
            <a:ext cx="8275785" cy="2903255"/>
            <a:chOff x="472678" y="3220289"/>
            <a:chExt cx="8275785" cy="2903255"/>
          </a:xfrm>
        </p:grpSpPr>
        <p:sp>
          <p:nvSpPr>
            <p:cNvPr id="7" name="Text Placeholder 2"/>
            <p:cNvSpPr txBox="1">
              <a:spLocks/>
            </p:cNvSpPr>
            <p:nvPr/>
          </p:nvSpPr>
          <p:spPr>
            <a:xfrm>
              <a:off x="472678" y="3220289"/>
              <a:ext cx="8275785" cy="253590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pt-PT" sz="1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Por exemplo, para orbitais 2</a:t>
              </a:r>
              <a:r>
                <a:rPr lang="pt-PT" sz="1800" i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r>
                <a:rPr lang="pt-PT" sz="1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em átomos no estado fundamental, é possível</a:t>
              </a:r>
              <a:r>
                <a:rPr lang="pt-PT" sz="18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endPara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PT" sz="18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mas não: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4061342"/>
              <a:ext cx="7316221" cy="7358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406" y="5455281"/>
              <a:ext cx="7211431" cy="668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08721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Configuração eletrónica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9751" y="2384884"/>
            <a:ext cx="3888234" cy="24122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figura ao lado mostra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configurações eletrónicas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estado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fundamental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todos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átomos até </a:t>
            </a:r>
            <a:r>
              <a:rPr lang="pt-PT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23.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31" y="565100"/>
            <a:ext cx="3252503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0222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01923" y="1484784"/>
            <a:ext cx="8275785" cy="1342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Através da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configuração eletrónica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possível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saber o número de eletrões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valência.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Configuração eletrónica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02361"/>
              </p:ext>
            </p:extLst>
          </p:nvPr>
        </p:nvGraphicFramePr>
        <p:xfrm>
          <a:off x="1118809" y="2708920"/>
          <a:ext cx="6842012" cy="352839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421006"/>
                <a:gridCol w="342100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Cerne</a:t>
                      </a:r>
                      <a:endParaRPr lang="pt-PT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Nível de valência</a:t>
                      </a:r>
                      <a:endParaRPr lang="pt-PT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Conjunto do núcleo e</a:t>
                      </a:r>
                      <a:r>
                        <a:rPr lang="pt-PT" sz="16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todos os eletrões interiores, isto é, os que não são de valência.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Eletrões do nível de energia mais exterior. São os mais importantes, por exemplo na formação de iões.</a:t>
                      </a:r>
                      <a:endParaRPr lang="pt-PT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pt-PT" b="1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pt-PT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 – </a:t>
                      </a:r>
                      <a:r>
                        <a:rPr lang="pt-PT" b="1" dirty="0" smtClean="0">
                          <a:solidFill>
                            <a:srgbClr val="8CC6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pt-PT" b="1" i="1" dirty="0" smtClean="0">
                          <a:solidFill>
                            <a:srgbClr val="8CC6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b="1" baseline="30000" dirty="0" smtClean="0">
                          <a:solidFill>
                            <a:srgbClr val="8CC6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b="1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b="1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b="1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b="1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pt-PT" b="1" baseline="30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1" baseline="-25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pt-PT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 – 1</a:t>
                      </a:r>
                      <a:r>
                        <a:rPr lang="pt-PT" b="1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b="1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b="1" dirty="0" smtClean="0">
                          <a:solidFill>
                            <a:srgbClr val="8CC6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b="1" i="1" dirty="0" smtClean="0">
                          <a:solidFill>
                            <a:srgbClr val="8CC6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  <a:r>
                        <a:rPr lang="pt-PT" b="1" baseline="30000" dirty="0" smtClean="0">
                          <a:solidFill>
                            <a:srgbClr val="8CC6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pt-PT" b="1" dirty="0" smtClean="0">
                          <a:solidFill>
                            <a:srgbClr val="8CC6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r>
                        <a:rPr lang="pt-PT" b="1" i="1" dirty="0" smtClean="0">
                          <a:solidFill>
                            <a:srgbClr val="8CC6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pt-PT" b="1" baseline="30000" dirty="0" smtClean="0">
                          <a:solidFill>
                            <a:srgbClr val="8CC65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46447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Príncipio de Exclusão de Pauli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755576" y="1916832"/>
            <a:ext cx="7776864" cy="3240360"/>
          </a:xfrm>
          <a:prstGeom prst="rect">
            <a:avLst/>
          </a:prstGeom>
          <a:solidFill>
            <a:schemeClr val="bg1"/>
          </a:solidFill>
          <a:ln>
            <a:solidFill>
              <a:srgbClr val="8CC65D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pt-PT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orbital comporta no máximo dois eletrões, os quais diferem no estado de </a:t>
            </a: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spin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spin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α</a:t>
            </a:r>
            <a:r>
              <a:rPr lang="pt-PT" sz="1800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 e</a:t>
            </a:r>
            <a:r>
              <a:rPr lang="el-GR" sz="1800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 </a:t>
            </a: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spin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1845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Orbitais e </a:t>
            </a:r>
            <a:r>
              <a:rPr lang="pt-PT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spins</a:t>
            </a:r>
            <a:endParaRPr lang="pt-PT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510328"/>
            <a:ext cx="8275785" cy="1774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PT" sz="1800" u="sng" dirty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orbitais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podem representar-se esquematicamente por caixas e os </a:t>
            </a:r>
            <a:r>
              <a:rPr lang="pt-PT" sz="1800" i="1" u="sng" dirty="0" smtClean="0">
                <a:solidFill>
                  <a:schemeClr val="tx1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spins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 por setas. Os sentidos diferentes, para cima ↑ ou para baixo ↓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indicam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spins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α</a:t>
            </a:r>
            <a:r>
              <a:rPr lang="pt-PT" sz="1800" dirty="0" smtClean="0">
                <a:solidFill>
                  <a:schemeClr val="tx1"/>
                </a:solidFill>
                <a:latin typeface="Arial"/>
                <a:ea typeface="Verdana" panose="020B0604030504040204" pitchFamily="34" charset="0"/>
                <a:cs typeface="Arial"/>
              </a:rPr>
              <a:t> e </a:t>
            </a:r>
            <a:r>
              <a:rPr lang="el-G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70310" y="3104169"/>
            <a:ext cx="6080521" cy="1621541"/>
            <a:chOff x="472679" y="3812163"/>
            <a:chExt cx="6080521" cy="1665410"/>
          </a:xfrm>
        </p:grpSpPr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472679" y="3812163"/>
              <a:ext cx="6080521" cy="16654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Clr>
                  <a:srgbClr val="8CC65D"/>
                </a:buClr>
                <a:buFont typeface="Arial" panose="020B0604020202020204" pitchFamily="34" charset="0"/>
                <a:buChar char="•"/>
              </a:pPr>
              <a:r>
                <a:rPr lang="pt-PT" sz="1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</a:t>
              </a:r>
              <a:r>
                <a:rPr lang="pt-PT" sz="18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rbitais </a:t>
              </a:r>
              <a:r>
                <a:rPr lang="pt-PT" sz="1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 dois </a:t>
              </a:r>
              <a:r>
                <a:rPr lang="pt-PT" sz="18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eletrões</a:t>
              </a:r>
              <a:r>
                <a:rPr lang="pt-PT" sz="1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temos: </a:t>
              </a:r>
              <a:r>
                <a:rPr lang="pt-PT" sz="18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ou      ;</a:t>
              </a:r>
            </a:p>
            <a:p>
              <a:pPr marL="285750" indent="-285750">
                <a:buClr>
                  <a:srgbClr val="8CC65D"/>
                </a:buClr>
                <a:buFont typeface="Arial" panose="020B0604020202020204" pitchFamily="34" charset="0"/>
                <a:buChar char="•"/>
              </a:pPr>
              <a:endPara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indent="-285750">
                <a:buClr>
                  <a:srgbClr val="8CC65D"/>
                </a:buClr>
                <a:buFont typeface="Arial" panose="020B0604020202020204" pitchFamily="34" charset="0"/>
                <a:buChar char="•"/>
              </a:pPr>
              <a:r>
                <a:rPr lang="pt-PT" sz="18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Orbitais </a:t>
              </a:r>
              <a:r>
                <a:rPr lang="pt-PT" sz="1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 um </a:t>
              </a:r>
              <a:r>
                <a:rPr lang="pt-PT" sz="18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só eletrão </a:t>
              </a:r>
              <a:r>
                <a:rPr lang="pt-PT" sz="1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temos: </a:t>
              </a:r>
              <a:r>
                <a:rPr lang="pt-PT" sz="18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ou      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395" y="4106512"/>
              <a:ext cx="428685" cy="4096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4106512"/>
              <a:ext cx="419158" cy="4096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2922" y="4781642"/>
              <a:ext cx="419158" cy="4001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4781642"/>
              <a:ext cx="409632" cy="400106"/>
            </a:xfrm>
            <a:prstGeom prst="rect">
              <a:avLst/>
            </a:prstGeom>
          </p:spPr>
        </p:pic>
      </p:grpSp>
      <p:sp>
        <p:nvSpPr>
          <p:cNvPr id="11" name="Text Placeholder 2"/>
          <p:cNvSpPr txBox="1">
            <a:spLocks/>
          </p:cNvSpPr>
          <p:nvPr/>
        </p:nvSpPr>
        <p:spPr>
          <a:xfrm>
            <a:off x="472679" y="5012610"/>
            <a:ext cx="8275785" cy="11526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primeira situação os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 estão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emparelhados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segunda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eletrões estão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desemparelhados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237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654344"/>
            <a:ext cx="8275785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partir do Princípio de Exclusão de Pauli e dos espetros fotoeletrónicos, podemos concluir que no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subnível </a:t>
            </a:r>
            <a:r>
              <a:rPr lang="pt-PT" sz="1800" b="1" i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PT" sz="1800" i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um número máximo de 6 eletrões, existem </a:t>
            </a:r>
            <a:r>
              <a:rPr lang="pt-PT" sz="1800" b="1" dirty="0" smtClean="0">
                <a:solidFill>
                  <a:srgbClr val="8CC65D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três orbitais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2679" y="3526552"/>
            <a:ext cx="8275785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Outros </a:t>
            </a:r>
            <a:r>
              <a:rPr lang="pt-P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fotoeletrónicos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mostram-nos que a partir do terceiro nível surge um </a:t>
            </a:r>
            <a:r>
              <a:rPr lang="pt-PT" sz="1800" b="1" dirty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subnível </a:t>
            </a:r>
            <a:r>
              <a:rPr lang="pt-PT" sz="1800" b="1" i="1" dirty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um número máximo de 10 </a:t>
            </a:r>
            <a:r>
              <a:rPr lang="pt-PT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que permite concluir são subníveis com </a:t>
            </a:r>
            <a:r>
              <a:rPr lang="pt-PT" sz="1800" b="1" dirty="0" smtClean="0">
                <a:solidFill>
                  <a:srgbClr val="8CC65D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cinco </a:t>
            </a:r>
            <a:r>
              <a:rPr lang="pt-PT" sz="1800" b="1" dirty="0">
                <a:solidFill>
                  <a:srgbClr val="8CC65D"/>
                </a:solidFill>
                <a:uFill>
                  <a:solidFill>
                    <a:srgbClr val="8CC65D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orbitais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Distribuição dos </a:t>
            </a:r>
            <a:r>
              <a:rPr lang="pt-PT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pelas orbitais</a:t>
            </a:r>
            <a:endParaRPr lang="pt-PT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0710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Configuração eletrónica do sódio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11014" y="1510328"/>
            <a:ext cx="8275785" cy="105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sódio (</a:t>
            </a:r>
            <a:r>
              <a:rPr lang="pt-PT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11),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possui a seguinte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distribuição dos eletrões pelos</a:t>
            </a: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níveis e subníveis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83768" y="2780928"/>
            <a:ext cx="4320480" cy="165618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–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pt-P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t-PT" sz="20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t-PT" sz="20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PT" sz="20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pt-P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t-PT" sz="20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pt-PT" sz="20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PT" sz="2000" baseline="30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11014" y="4822696"/>
            <a:ext cx="8275785" cy="1054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números em índice superior indicam o número de eletrões em cada subnível.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495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Configuração </a:t>
            </a: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eletrónica do sódio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11014" y="1510328"/>
            <a:ext cx="8275785" cy="11265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subnível 2</a:t>
            </a:r>
            <a:r>
              <a:rPr lang="pt-PT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tem 6 eletrões, o que significa que existem 3 orbitais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(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PT" sz="1800" b="1" baseline="-25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</a:t>
            </a:r>
            <a:r>
              <a:rPr lang="pt-PT" sz="18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PT" sz="1800" b="1" baseline="-25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pt-PT" sz="18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t-PT" sz="1800" b="1" baseline="-25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 Diagonal Corner Rectangle 2"/>
              <p:cNvSpPr/>
              <p:nvPr/>
            </p:nvSpPr>
            <p:spPr>
              <a:xfrm>
                <a:off x="1812602" y="4034321"/>
                <a:ext cx="5472608" cy="1656184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PT" baseline="-25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11</a:t>
                </a:r>
                <a:r>
                  <a:rPr lang="pt-PT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 –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i="1" smtClean="0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PT" sz="1600" i="1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s</m:t>
                        </m:r>
                      </m:e>
                      <m:sup>
                        <m:r>
                          <m:rPr>
                            <m:nor/>
                          </m:rPr>
                          <a:rPr lang="pt-PT" sz="1600" i="0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i="1" smtClean="0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PT" sz="1600" i="1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s</m:t>
                        </m:r>
                      </m:e>
                      <m:sup>
                        <m:r>
                          <m:rPr>
                            <m:nor/>
                          </m:rPr>
                          <a:rPr lang="pt-PT" sz="1600" i="0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1600" i="1" smtClean="0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pt-PT" sz="1600" i="1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600" i="1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x</m:t>
                        </m:r>
                      </m:sub>
                      <m:sup>
                        <m:r>
                          <m:rPr>
                            <m:nor/>
                          </m:rPr>
                          <a:rPr lang="pt-PT" sz="1600" i="0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pt-PT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1600" i="1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pt-PT" sz="1600" i="1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600" i="1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y</m:t>
                        </m:r>
                      </m:sub>
                      <m:sup>
                        <m:r>
                          <m:rPr>
                            <m:nor/>
                          </m:rPr>
                          <a:rPr lang="pt-PT" sz="1600" i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1600" i="1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pt-PT" sz="1600" i="1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pt-PT" sz="1600" i="1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z</m:t>
                        </m:r>
                      </m:sub>
                      <m:sup>
                        <m:r>
                          <m:rPr>
                            <m:nor/>
                          </m:rPr>
                          <a:rPr lang="pt-PT" sz="1600" i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600" i="1" dirty="0" smtClean="0">
                            <a:latin typeface="Cambria Math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pt-PT" sz="1600" i="1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s</m:t>
                        </m:r>
                      </m:e>
                      <m:sup>
                        <m:r>
                          <m:rPr>
                            <m:nor/>
                          </m:rPr>
                          <a:rPr lang="pt-PT" sz="1600" i="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pt-PT" baseline="30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ound Diagonal Corner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602" y="4034321"/>
                <a:ext cx="5472608" cy="1656184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2"/>
          <p:cNvSpPr txBox="1">
            <a:spLocks/>
          </p:cNvSpPr>
          <p:nvPr/>
        </p:nvSpPr>
        <p:spPr>
          <a:xfrm>
            <a:off x="411014" y="2828154"/>
            <a:ext cx="8275785" cy="10973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Então,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escrever a configuração eletrónica do sódio da seguinte forma:</a:t>
            </a:r>
          </a:p>
        </p:txBody>
      </p:sp>
    </p:spTree>
    <p:extLst>
      <p:ext uri="{BB962C8B-B14F-4D97-AF65-F5344CB8AC3E}">
        <p14:creationId xmlns:p14="http://schemas.microsoft.com/office/powerpoint/2010/main" val="37890513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Orbitais degeneradas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79" y="1510328"/>
            <a:ext cx="8275785" cy="1774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orbitais degeneradas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são orbitais com a mesma energia.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Orbitais do mesmo subnível possuem a mesma energia.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52001705"/>
              </p:ext>
            </p:extLst>
          </p:nvPr>
        </p:nvGraphicFramePr>
        <p:xfrm>
          <a:off x="478395" y="2924944"/>
          <a:ext cx="792088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1235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D13441-E1A2-4998-AB75-394715878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DD13441-E1A2-4998-AB75-394715878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0DF14E-C777-4B35-92F5-625D2F6E8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00DF14E-C777-4B35-92F5-625D2F6E8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B5467B-65F7-44EA-85EE-226FDEA5D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48B5467B-65F7-44EA-85EE-226FDEA5D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4A1C12-DDC7-4B66-9E59-AD1802F13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B4A1C12-DDC7-4B66-9E59-AD1802F13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772ECF-7A93-44C2-B66C-B0DB2837A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CD772ECF-7A93-44C2-B66C-B0DB2837A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DE5C0-F4AE-4E6B-A0E4-B4AD5A001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3D9DE5C0-F4AE-4E6B-A0E4-B4AD5A001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B041DD-D647-47B1-AE1B-A19B0834D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90B041DD-D647-47B1-AE1B-A19B0834D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7AD267-1690-4AFC-9884-6F0C52D67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2C7AD267-1690-4AFC-9884-6F0C52D67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70B1F6-CE4E-4034-882E-0CCE82219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7270B1F6-CE4E-4034-882E-0CCE82219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2679" y="1510328"/>
            <a:ext cx="8275785" cy="1846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átomo polieletrónico consideram-se os eletrões distribuídos por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várias orbitais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acordo com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regras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princípios. Dizemos que existe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configuração </a:t>
            </a:r>
            <a:r>
              <a:rPr lang="pt-PT" sz="1800" b="1" dirty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eletrónica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2679" y="3501008"/>
            <a:ext cx="8275785" cy="1774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um átomo está no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fundamental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eletrões ocupam as orbitais de menor energia.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Configuração </a:t>
            </a: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eletrónica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7850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7544" y="1756346"/>
            <a:ext cx="4171329" cy="4329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conhecer a configuração eletrónica no estado fundamental é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necessário conhecer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sequência pela qual as orbitais são preenchidas. 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 sequência é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dada pelo chamado </a:t>
            </a:r>
            <a:r>
              <a:rPr lang="pt-PT" sz="1800" b="1" dirty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Princípio da </a:t>
            </a:r>
            <a:r>
              <a:rPr lang="pt-PT" sz="18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Construção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pt-PT" sz="1800" b="1" dirty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Princípio de </a:t>
            </a:r>
            <a:r>
              <a:rPr lang="pt-PT" sz="1800" b="1" i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Aufbau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Princípio da Construção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42" y="1949258"/>
            <a:ext cx="3610479" cy="3240360"/>
          </a:xfrm>
          <a:prstGeom prst="rect">
            <a:avLst/>
          </a:prstGeom>
        </p:spPr>
      </p:pic>
      <p:sp>
        <p:nvSpPr>
          <p:cNvPr id="6" name="TextBox 24"/>
          <p:cNvSpPr txBox="1"/>
          <p:nvPr/>
        </p:nvSpPr>
        <p:spPr>
          <a:xfrm>
            <a:off x="5226842" y="5248743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Esquema para estabelecer a ordem da energia das orbitais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Elbow Connector 11"/>
          <p:cNvCxnSpPr/>
          <p:nvPr/>
        </p:nvCxnSpPr>
        <p:spPr>
          <a:xfrm>
            <a:off x="5158212" y="5274115"/>
            <a:ext cx="3809667" cy="559403"/>
          </a:xfrm>
          <a:prstGeom prst="bentConnector3">
            <a:avLst>
              <a:gd name="adj1" fmla="val 205"/>
            </a:avLst>
          </a:prstGeom>
          <a:ln w="17780">
            <a:solidFill>
              <a:srgbClr val="8DC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24545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</TotalTime>
  <Words>721</Words>
  <Application>Microsoft Office PowerPoint</Application>
  <PresentationFormat>Apresentação no Ecrã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Verdana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Vânia Guedes</cp:lastModifiedBy>
  <cp:revision>173</cp:revision>
  <dcterms:created xsi:type="dcterms:W3CDTF">2015-02-06T10:27:32Z</dcterms:created>
  <dcterms:modified xsi:type="dcterms:W3CDTF">2016-10-28T14:18:11Z</dcterms:modified>
</cp:coreProperties>
</file>