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61" r:id="rId3"/>
    <p:sldId id="408" r:id="rId4"/>
    <p:sldId id="409" r:id="rId5"/>
    <p:sldId id="410" r:id="rId6"/>
    <p:sldId id="411" r:id="rId7"/>
    <p:sldId id="413" r:id="rId8"/>
    <p:sldId id="414" r:id="rId9"/>
    <p:sldId id="412" r:id="rId10"/>
    <p:sldId id="415" r:id="rId11"/>
    <p:sldId id="416" r:id="rId12"/>
    <p:sldId id="417" r:id="rId13"/>
    <p:sldId id="418" r:id="rId14"/>
    <p:sldId id="419" r:id="rId15"/>
    <p:sldId id="42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BA051E"/>
    <a:srgbClr val="00B6B5"/>
    <a:srgbClr val="0D677A"/>
    <a:srgbClr val="6AA342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284" y="-180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287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886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0592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846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903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865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373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858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02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459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2250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03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489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5" Type="http://schemas.openxmlformats.org/officeDocument/2006/relationships/image" Target="../media/image94.png"/><Relationship Id="rId10" Type="http://schemas.openxmlformats.org/officeDocument/2006/relationships/image" Target="../media/image78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78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Operações com conjuntos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8" y="1019676"/>
                <a:ext cx="804378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Diferença entre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sz="2000" b="1" dirty="0" smtClean="0">
                    <a:solidFill>
                      <a:srgbClr val="05AAB0"/>
                    </a:solidFill>
                  </a:rPr>
                  <a:t> </a:t>
                </a: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pt-PT" sz="20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1019676"/>
                <a:ext cx="8043786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682" b="-87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4" y="157367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conjunto de todos os objetos do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não pertencem ao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573674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r="-113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551542" y="2493746"/>
                <a:ext cx="22688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∉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42" y="2493746"/>
                <a:ext cx="226889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151" t="-2174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249" y="2840845"/>
            <a:ext cx="2951475" cy="182636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72355" y="473730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lnSpc>
                <a:spcPct val="150000"/>
              </a:lnSpc>
            </a:pPr>
            <a:r>
              <a:rPr lang="pt-PT" b="1" i="0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2356" y="513137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595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6" y="5131370"/>
                <a:ext cx="8049289" cy="507831"/>
              </a:xfrm>
              <a:prstGeom prst="rect">
                <a:avLst/>
              </a:prstGeom>
              <a:blipFill rotWithShape="0">
                <a:blip r:embed="rId7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5" y="5537685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595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5" y="5537685"/>
                <a:ext cx="8049289" cy="508729"/>
              </a:xfrm>
              <a:prstGeom prst="rect">
                <a:avLst/>
              </a:prstGeom>
              <a:blipFill rotWithShape="0"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50" y="5934380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595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Em geral,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5934380"/>
                <a:ext cx="8049289" cy="456535"/>
              </a:xfrm>
              <a:prstGeom prst="rect">
                <a:avLst/>
              </a:prstGeom>
              <a:blipFill rotWithShape="0">
                <a:blip r:embed="rId9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5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666848" y="101967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 os seguintes conjuntos de números reais:</a:t>
            </a:r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6" y="1389919"/>
                <a:ext cx="8049289" cy="658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 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&lt;4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 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 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3 </m:t>
                            </m:r>
                          </m:num>
                          <m:den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6" y="1389919"/>
                <a:ext cx="8049289" cy="658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7859" y="3266477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3266477"/>
                <a:ext cx="2117295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641104" y="3266477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04" y="3266477"/>
                <a:ext cx="2117295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7859" y="2048817"/>
                <a:ext cx="8043786" cy="878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Define, sob a forma de intervalo ou de união de intervalos disjuntos, os seguintes intervalos, considerados como subconjuntos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2048817"/>
                <a:ext cx="8043786" cy="878574"/>
              </a:xfrm>
              <a:prstGeom prst="rect">
                <a:avLst/>
              </a:prstGeom>
              <a:blipFill rotWithShape="0">
                <a:blip r:embed="rId6"/>
                <a:stretch>
                  <a:fillRect l="-606"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04350" y="3266477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50" y="3266477"/>
                <a:ext cx="2117295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1343" y="3811119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3" y="3811119"/>
                <a:ext cx="2117295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641104" y="3774308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5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04" y="3774308"/>
                <a:ext cx="2117295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604350" y="3774308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6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350" y="3774308"/>
                <a:ext cx="2117295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1342" y="4305513"/>
                <a:ext cx="2117295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7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4305513"/>
                <a:ext cx="2117295" cy="508729"/>
              </a:xfrm>
              <a:prstGeom prst="rect">
                <a:avLst/>
              </a:prstGeom>
              <a:blipFill rotWithShape="0">
                <a:blip r:embed="rId11"/>
                <a:stretch>
                  <a:fillRect l="-172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641104" y="4322299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8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04" y="4322299"/>
                <a:ext cx="2117295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20865" y="4302054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9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5" y="4302054"/>
                <a:ext cx="2117295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1729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830259" y="2897145"/>
            <a:ext cx="804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05AAB0"/>
              </a:buClr>
            </a:pPr>
            <a:r>
              <a:rPr lang="pt-PT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Caderno de Apoio às Metas Curriculares, 10.º ano</a:t>
            </a:r>
            <a:endParaRPr lang="pt-PT" sz="1200" i="1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61342" y="4828457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9" y="5373099"/>
                <a:ext cx="2207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: 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&lt;4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5373099"/>
                <a:ext cx="2207463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754210" y="5373099"/>
                <a:ext cx="1219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210" y="5373099"/>
                <a:ext cx="121988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9" y="5793714"/>
                <a:ext cx="2492990" cy="417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: 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≤−</m:t>
                        </m:r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5793714"/>
                <a:ext cx="2492990" cy="4178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043488" y="5793714"/>
                <a:ext cx="1569660" cy="418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]"/>
                        <m:endChr m:val="]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∞,−</m:t>
                        </m:r>
                        <m:rad>
                          <m:radPr>
                            <m:degHide m:val="on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88" y="5793714"/>
                <a:ext cx="1569660" cy="41857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7859" y="6182045"/>
                <a:ext cx="2524345" cy="620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: 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≥−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6182045"/>
                <a:ext cx="2524345" cy="62068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040743" y="6182045"/>
                <a:ext cx="1585883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,+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43" y="6182045"/>
                <a:ext cx="1585883" cy="62023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5" grpId="0"/>
      <p:bldP spid="7" grpId="0"/>
      <p:bldP spid="8" grpId="0"/>
      <p:bldP spid="12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7859" y="1020656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1020656"/>
                <a:ext cx="2117295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172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1341" y="2790328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1" y="2790328"/>
                <a:ext cx="2117295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172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9" y="4653641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4653641"/>
                <a:ext cx="2117295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72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719989" y="1071770"/>
                <a:ext cx="2552045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d>
                        <m:dPr>
                          <m:begChr m:val="]"/>
                          <m:endChr m:val="]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89" y="1071770"/>
                <a:ext cx="2552045" cy="424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083924" y="1114869"/>
                <a:ext cx="1219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24" y="1114869"/>
                <a:ext cx="12198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759" y="1529112"/>
            <a:ext cx="4012482" cy="10372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759" y="3357367"/>
            <a:ext cx="4012482" cy="125559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10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759" y="5170295"/>
            <a:ext cx="4012482" cy="1050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692258" y="2737133"/>
                <a:ext cx="2918042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]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∞,−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d>
                        <m:dPr>
                          <m:begChr m:val="["/>
                          <m:endChr m:val="[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58" y="2737133"/>
                <a:ext cx="2918042" cy="6202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4451134" y="2881425"/>
                <a:ext cx="1460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34" y="2881425"/>
                <a:ext cx="146033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742197" y="4696630"/>
                <a:ext cx="2552045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begChr m:val="]"/>
                          <m:endChr m:val="]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197" y="4696630"/>
                <a:ext cx="2552045" cy="42421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097778" y="4687449"/>
                <a:ext cx="1547283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]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778" y="4687449"/>
                <a:ext cx="1547283" cy="4242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6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7" grpId="0"/>
      <p:bldP spid="3" grpId="0"/>
      <p:bldP spid="32" grpId="0"/>
      <p:bldP spid="33" grpId="0"/>
      <p:bldP spid="3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7859" y="1020656"/>
                <a:ext cx="211729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1020656"/>
                <a:ext cx="2117295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172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83549" y="1016000"/>
            <a:ext cx="211729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83549" y="2971596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5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49" y="2971596"/>
                <a:ext cx="2117295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1729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719989" y="977172"/>
                <a:ext cx="2590646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begChr m:val="["/>
                          <m:endChr m:val="[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89" y="977172"/>
                <a:ext cx="2590646" cy="6202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157874" y="976802"/>
                <a:ext cx="1345433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[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74" y="976802"/>
                <a:ext cx="1345433" cy="6202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291032" y="2915394"/>
                <a:ext cx="41876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]"/>
                              <m:endChr m:val="]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∞,−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32" y="2915394"/>
                <a:ext cx="4187620" cy="714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291032" y="7391870"/>
                <a:ext cx="41876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]"/>
                              <m:endChr m:val="]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∞,−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32" y="7391870"/>
                <a:ext cx="4187620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291032" y="3535629"/>
                <a:ext cx="2778133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,−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32" y="3535629"/>
                <a:ext cx="2778133" cy="6202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346576" y="4049538"/>
                <a:ext cx="1670137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,−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576" y="4049538"/>
                <a:ext cx="1670137" cy="6202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2" cstate="email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52" y="4779712"/>
            <a:ext cx="4013731" cy="124159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908" y="4776098"/>
            <a:ext cx="4013731" cy="12271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59" y="1725089"/>
            <a:ext cx="3943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7" grpId="0"/>
      <p:bldP spid="2" grpId="0"/>
      <p:bldP spid="34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7859" y="1020656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6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1020656"/>
                <a:ext cx="2117295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172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83549" y="1016000"/>
            <a:ext cx="211729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2352" y="2611789"/>
                <a:ext cx="2117295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7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11789"/>
                <a:ext cx="2117295" cy="508729"/>
              </a:xfrm>
              <a:prstGeom prst="rect">
                <a:avLst/>
              </a:prstGeom>
              <a:blipFill rotWithShape="0">
                <a:blip r:embed="rId4"/>
                <a:stretch>
                  <a:fillRect l="-172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83549" y="4463166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8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49" y="4463166"/>
                <a:ext cx="2117295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729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06085" y="1098579"/>
                <a:ext cx="1322477" cy="38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begChr m:val="]"/>
                              <m:endChr m:val="[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∞, 4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85" y="1098579"/>
                <a:ext cx="1322477" cy="3876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1406085" y="2546041"/>
                <a:ext cx="1688476" cy="657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085" y="2546041"/>
                <a:ext cx="1688476" cy="6570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2866391" y="2596170"/>
                <a:ext cx="1547411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91" y="2596170"/>
                <a:ext cx="1547411" cy="6202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533165" y="1112575"/>
                <a:ext cx="1219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[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165" y="1112575"/>
                <a:ext cx="121988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291032" y="7391870"/>
                <a:ext cx="41876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]"/>
                              <m:endChr m:val="]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∞,−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32" y="7391870"/>
                <a:ext cx="4187620" cy="7146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611" y="1525033"/>
            <a:ext cx="4013731" cy="88072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12" cstate="email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611" y="3282300"/>
            <a:ext cx="4013731" cy="106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546462" y="4505284"/>
                <a:ext cx="2508764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\</m:t>
                      </m:r>
                      <m:r>
                        <m:rPr>
                          <m:lit/>
                        </m:rP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]"/>
                          <m:endChr m:val="]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62" y="4505284"/>
                <a:ext cx="2508764" cy="424219"/>
              </a:xfrm>
              <a:prstGeom prst="rect">
                <a:avLst/>
              </a:prstGeom>
              <a:blipFill rotWithShape="0">
                <a:blip r:embed="rId1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870501" y="4501372"/>
                <a:ext cx="1306833" cy="4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,4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01" y="4501372"/>
                <a:ext cx="1306833" cy="4242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5" cstate="email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797" y="5048988"/>
            <a:ext cx="3979694" cy="10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7" grpId="0"/>
      <p:bldP spid="28" grpId="0"/>
      <p:bldP spid="33" grpId="0"/>
      <p:bldP spid="2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77859" y="1020656"/>
                <a:ext cx="21172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9"/>
                </a:pPr>
                <a:r>
                  <a:rPr lang="pt-PT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9" y="1020656"/>
                <a:ext cx="2117295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2299" b="-95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83549" y="1016000"/>
            <a:ext cx="211729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291032" y="7391870"/>
                <a:ext cx="41876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]"/>
                              <m:endChr m:val="]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∞,−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32" y="7391870"/>
                <a:ext cx="4187620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49" y="3328851"/>
            <a:ext cx="3979694" cy="1244666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6" cstate="email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945" y="3309758"/>
            <a:ext cx="3979694" cy="1282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113611" y="917229"/>
                <a:ext cx="418281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m:rPr>
                          <m:lit/>
                        </m:rP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\ 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]"/>
                              <m:endChr m:val="]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∞,−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d>
                            <m:dPr>
                              <m:begChr m:val="["/>
                              <m:endChr m:val="[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 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11" y="917229"/>
                <a:ext cx="4182812" cy="7146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113611" y="1605909"/>
                <a:ext cx="2670090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 4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\ </m:t>
                      </m:r>
                      <m:d>
                        <m:dPr>
                          <m:begChr m:val="["/>
                          <m:endChr m:val="]"/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,−</m:t>
                          </m:r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11" y="1605909"/>
                <a:ext cx="2670090" cy="6202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113611" y="2220069"/>
                <a:ext cx="2639120" cy="620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∞,</m:t>
                          </m:r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b="0" i="1" dirty="0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11" y="2220069"/>
                <a:ext cx="2639120" cy="6202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9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Conjuntos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016000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conjuntos representam-se, geralmente, por letras maiúsculas,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𝑌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𝑍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os seus elementos por letras minúsculas,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𝑦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016000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5" y="2143615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conjunto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objeto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143615"/>
                <a:ext cx="8054790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1345" y="2644170"/>
                <a:ext cx="8054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dos objetos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dizemos que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pertence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escrevemos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644170"/>
                <a:ext cx="8054790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1345" y="3607800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é um dos objetos de </a:t>
                </a:r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dizemos que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não pertence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escrevemos</a:t>
                </a:r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3607800"/>
                <a:ext cx="8049287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5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89972" y="3152001"/>
                <a:ext cx="6107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72" y="3152001"/>
                <a:ext cx="61074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000" r="-100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386766" y="4531130"/>
                <a:ext cx="61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66" y="4531130"/>
                <a:ext cx="61395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000" r="-9000" b="-152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/>
      <p:bldP spid="7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Conjuntos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9" y="10117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dizem-se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iguais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 escreve-se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se e somente se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9" y="1011725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7" y="2139340"/>
                <a:ext cx="80547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único conjunto que não tem qualquer elemento chamamos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conjunto vazio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representamos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 }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por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7" y="2139340"/>
                <a:ext cx="805479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544203" y="1519556"/>
                <a:ext cx="2303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∀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𝒙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∈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⇔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𝒙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∈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</m:oMath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203" y="1519556"/>
                <a:ext cx="23038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Conjuntos definidos em extensão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6848" y="976805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conjunto pode ser definido enumerando explicitamente os elementos que 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constituem. Neste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caso,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diz-se que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estamos a definir o conjunto por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extensão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672352" y="2264337"/>
            <a:ext cx="805479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6"/>
              <p:cNvSpPr/>
              <p:nvPr/>
            </p:nvSpPr>
            <p:spPr>
              <a:xfrm>
                <a:off x="661345" y="272087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com um número reduzido de elementos,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pode ser representado por:</a:t>
                </a:r>
              </a:p>
            </p:txBody>
          </p:sp>
        </mc:Choice>
        <mc:Fallback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720872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r="-908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849989" y="3592906"/>
                <a:ext cx="1668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1, 2, 3, 4, 5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89" y="3592906"/>
                <a:ext cx="166859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93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3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Conjuntos definidos por compreensão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/>
          <p:nvPr/>
        </p:nvSpPr>
        <p:spPr>
          <a:xfrm>
            <a:off x="672350" y="1016000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conjunto pode também ser definido por uma condição que é verificada por todos os seus elementos.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Diz-se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neste caso, que estamos a definir o conjunto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por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compreensão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6848" y="2303532"/>
            <a:ext cx="805479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6"/>
              <p:cNvSpPr/>
              <p:nvPr/>
            </p:nvSpPr>
            <p:spPr>
              <a:xfrm>
                <a:off x="666847" y="276006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constituído pelos números inteiros relativos compreendidos entre -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pode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ser representado por:</a:t>
                </a:r>
              </a:p>
            </p:txBody>
          </p:sp>
        </mc:Choice>
        <mc:Fallback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76006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253885" y="3683397"/>
                <a:ext cx="28752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−15&lt;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&lt;27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885" y="3683397"/>
                <a:ext cx="287521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25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6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Inclusão de conjuntos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9" y="101172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todo o elemento de um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também elemento de um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diz-se que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um subconjunto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escreve-se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⊂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se: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9" y="1011725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75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544203" y="1883759"/>
                <a:ext cx="2278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∀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𝒙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∈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⇒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𝒙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∈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𝑩</m:t>
                    </m:r>
                  </m:oMath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203" y="1883759"/>
                <a:ext cx="227818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2588" y="2326305"/>
            <a:ext cx="2977810" cy="1839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72352" y="4240398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existir um elemento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que não seja um elemento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não está contido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não é um subconjunto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 escreve-se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⊄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240398"/>
                <a:ext cx="8049289" cy="872034"/>
              </a:xfrm>
              <a:prstGeom prst="rect">
                <a:avLst/>
              </a:prstGeom>
              <a:blipFill rotWithShape="0">
                <a:blip r:embed="rId6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1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Operações com conjuntos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8" y="1500956"/>
                <a:ext cx="8043786" cy="504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Interseção de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sz="2000" b="1" dirty="0" smtClean="0">
                    <a:solidFill>
                      <a:srgbClr val="05AAB0"/>
                    </a:solidFill>
                  </a:rPr>
                  <a:t> </a:t>
                </a: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pt-PT" sz="20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1500956"/>
                <a:ext cx="8043786" cy="504305"/>
              </a:xfrm>
              <a:prstGeom prst="rect">
                <a:avLst/>
              </a:prstGeom>
              <a:blipFill rotWithShape="0">
                <a:blip r:embed="rId3"/>
                <a:stretch>
                  <a:fillRect l="-682" b="-192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4" y="2054954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conjunto de todos os objetos que satisfazem a condição de pertencer simultaneamente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2054954"/>
                <a:ext cx="8049289" cy="872034"/>
              </a:xfrm>
              <a:prstGeom prst="rect">
                <a:avLst/>
              </a:prstGeom>
              <a:blipFill rotWithShape="0">
                <a:blip r:embed="rId4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191861" y="2975026"/>
                <a:ext cx="2988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∧ 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861" y="2975026"/>
                <a:ext cx="298825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429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807" y="3300063"/>
            <a:ext cx="2990977" cy="1799971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254651" y="5509189"/>
            <a:ext cx="2986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Conjunção de condições que definem A e B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1254650" y="5499989"/>
            <a:ext cx="2986302" cy="87203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angle 6"/>
          <p:cNvSpPr/>
          <p:nvPr/>
        </p:nvSpPr>
        <p:spPr>
          <a:xfrm>
            <a:off x="5446893" y="5499989"/>
            <a:ext cx="1961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Interseção de conjuntos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5441390" y="5499989"/>
            <a:ext cx="1966260" cy="87203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esquerda e para a direita 17"/>
          <p:cNvSpPr/>
          <p:nvPr/>
        </p:nvSpPr>
        <p:spPr>
          <a:xfrm>
            <a:off x="4355091" y="5791627"/>
            <a:ext cx="890337" cy="288758"/>
          </a:xfrm>
          <a:prstGeom prst="left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66849" y="1011725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um universo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dois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desse universo: 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9" y="1011725"/>
                <a:ext cx="8049289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6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2" grpId="0"/>
      <p:bldP spid="13" grpId="0" animBg="1"/>
      <p:bldP spid="15" grpId="0"/>
      <p:bldP spid="16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Operações com conjuntos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8" y="1019676"/>
                <a:ext cx="804378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Reunião de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sz="2000" b="1" dirty="0" smtClean="0">
                    <a:solidFill>
                      <a:srgbClr val="05AAB0"/>
                    </a:solidFill>
                  </a:rPr>
                  <a:t> </a:t>
                </a: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pt-PT" sz="20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1019676"/>
                <a:ext cx="8043786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682" b="-87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4" y="157367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conjunto de todos os objetos que satisfazem a condição de pertencer a pelo menos um dos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573674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202868" y="2493746"/>
                <a:ext cx="29882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∨ 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8" y="2493746"/>
                <a:ext cx="298825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222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673" y="2891065"/>
            <a:ext cx="2964643" cy="1813167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5553223" y="5167586"/>
            <a:ext cx="1961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Reunião de conjuntos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5547720" y="5167586"/>
            <a:ext cx="1966260" cy="87203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esquerda e para a direita 14"/>
          <p:cNvSpPr/>
          <p:nvPr/>
        </p:nvSpPr>
        <p:spPr>
          <a:xfrm>
            <a:off x="4461421" y="5459224"/>
            <a:ext cx="890337" cy="288758"/>
          </a:xfrm>
          <a:prstGeom prst="left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6"/>
          <p:cNvSpPr/>
          <p:nvPr/>
        </p:nvSpPr>
        <p:spPr>
          <a:xfrm>
            <a:off x="1360982" y="5155520"/>
            <a:ext cx="2986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Disjunção de condições que definem A e B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8" name="Retângulo arredondado 12"/>
          <p:cNvSpPr/>
          <p:nvPr/>
        </p:nvSpPr>
        <p:spPr>
          <a:xfrm>
            <a:off x="1360981" y="5146320"/>
            <a:ext cx="2986302" cy="87203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6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3" grpId="0"/>
      <p:bldP spid="14" grpId="0" animBg="1"/>
      <p:bldP spid="15" grpId="0" animBg="1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| Operações com conjuntos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8" y="1011725"/>
                <a:ext cx="804378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Complementar de um conjunto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endParaRPr lang="pt-PT" sz="20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1011725"/>
                <a:ext cx="8043786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682" b="-87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4" y="1565723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73050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conjunto de todos os elementos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não pertencem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565723"/>
                <a:ext cx="8049289" cy="508729"/>
              </a:xfrm>
              <a:prstGeom prst="rect">
                <a:avLst/>
              </a:prstGeom>
              <a:blipFill rotWithShape="0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642329" y="2074452"/>
                <a:ext cx="2106089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 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∉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29" y="2074452"/>
                <a:ext cx="2106089" cy="277576"/>
              </a:xfrm>
              <a:prstGeom prst="rect">
                <a:avLst/>
              </a:prstGeom>
              <a:blipFill rotWithShape="1"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453" y="2352028"/>
            <a:ext cx="3030765" cy="1852838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786283" y="4201815"/>
            <a:ext cx="2577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Negação de condição que define A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1786283" y="4201815"/>
            <a:ext cx="2576761" cy="87203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6"/>
          <p:cNvSpPr/>
          <p:nvPr/>
        </p:nvSpPr>
        <p:spPr>
          <a:xfrm>
            <a:off x="5654049" y="4201815"/>
            <a:ext cx="1961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Complementar do conjunto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8" name="Retângulo arredondado 17"/>
          <p:cNvSpPr/>
          <p:nvPr/>
        </p:nvSpPr>
        <p:spPr>
          <a:xfrm>
            <a:off x="5648546" y="4201815"/>
            <a:ext cx="1966260" cy="87203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4562247" y="4493453"/>
            <a:ext cx="890337" cy="288758"/>
          </a:xfrm>
          <a:prstGeom prst="left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672355" y="505845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lnSpc>
                <a:spcPct val="150000"/>
              </a:lnSpc>
            </a:pPr>
            <a:r>
              <a:rPr lang="pt-PT" b="1" i="0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2353" y="5469743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595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469743"/>
                <a:ext cx="8049289" cy="508729"/>
              </a:xfrm>
              <a:prstGeom prst="rect">
                <a:avLst/>
              </a:prstGeom>
              <a:blipFill rotWithShape="1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2352" y="5850471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595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850471"/>
                <a:ext cx="8049289" cy="508729"/>
              </a:xfrm>
              <a:prstGeom prst="rect">
                <a:avLst/>
              </a:prstGeom>
              <a:blipFill rotWithShape="1">
                <a:blip r:embed="rId8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66848" y="6231200"/>
                <a:ext cx="8049289" cy="545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595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6231200"/>
                <a:ext cx="8049289" cy="545277"/>
              </a:xfrm>
              <a:prstGeom prst="rect">
                <a:avLst/>
              </a:prstGeom>
              <a:blipFill rotWithShape="0"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3" grpId="0"/>
      <p:bldP spid="15" grpId="0" animBg="1"/>
      <p:bldP spid="16" grpId="0"/>
      <p:bldP spid="18" grpId="0" animBg="1"/>
      <p:bldP spid="19" grpId="0" animBg="1"/>
      <p:bldP spid="20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9198</TotalTime>
  <Words>1193</Words>
  <Application>Microsoft Office PowerPoint</Application>
  <PresentationFormat>Apresentação no Ecrã (4:3)</PresentationFormat>
  <Paragraphs>129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Revisões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553</cp:revision>
  <dcterms:created xsi:type="dcterms:W3CDTF">2015-12-10T15:13:19Z</dcterms:created>
  <dcterms:modified xsi:type="dcterms:W3CDTF">2017-07-21T08:51:44Z</dcterms:modified>
</cp:coreProperties>
</file>