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99" r:id="rId3"/>
    <p:sldId id="300" r:id="rId4"/>
    <p:sldId id="301" r:id="rId5"/>
    <p:sldId id="304" r:id="rId6"/>
    <p:sldId id="303" r:id="rId7"/>
    <p:sldId id="285" r:id="rId8"/>
    <p:sldId id="293" r:id="rId9"/>
    <p:sldId id="294" r:id="rId10"/>
    <p:sldId id="296" r:id="rId11"/>
    <p:sldId id="309" r:id="rId12"/>
    <p:sldId id="297" r:id="rId13"/>
    <p:sldId id="305" r:id="rId14"/>
    <p:sldId id="311" r:id="rId15"/>
    <p:sldId id="306" r:id="rId16"/>
    <p:sldId id="307" r:id="rId17"/>
    <p:sldId id="312" r:id="rId18"/>
    <p:sldId id="308" r:id="rId19"/>
  </p:sldIdLst>
  <p:sldSz cx="9144000" cy="6858000" type="screen4x3"/>
  <p:notesSz cx="6858000" cy="9144000"/>
  <p:embeddedFontLst>
    <p:embeddedFont>
      <p:font typeface="Cambria Math" panose="02040503050406030204" pitchFamily="18" charset="0"/>
      <p:regular r:id="rId21"/>
    </p:embeddedFont>
    <p:embeddedFont>
      <p:font typeface="Verdana" panose="020B0604030504040204" pitchFamily="34" charset="0"/>
      <p:regular r:id="rId22"/>
      <p:bold r:id="rId23"/>
      <p:italic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1">
          <p15:clr>
            <a:srgbClr val="A4A3A4"/>
          </p15:clr>
        </p15:guide>
        <p15:guide id="3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ADE"/>
    <a:srgbClr val="8CC65D"/>
    <a:srgbClr val="8DC679"/>
    <a:srgbClr val="D8DF20"/>
    <a:srgbClr val="C8D01E"/>
    <a:srgbClr val="A1A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édio 2 - Destaqu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2022" y="-84"/>
      </p:cViewPr>
      <p:guideLst>
        <p:guide orient="horz" pos="2160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6B8E3-EB0C-4321-A58A-91738F314443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CA16181-B3A6-4307-8220-77D88D1F3E52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temperatura do sistema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aumenta.</a:t>
          </a:r>
          <a:endParaRPr lang="pt-PT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646AAF1-9672-4DF3-8A4D-5690313AB7BA}" type="parTrans" cxnId="{3E16A024-8E64-4875-BED6-6A988AABD2EC}">
      <dgm:prSet/>
      <dgm:spPr>
        <a:ln>
          <a:solidFill>
            <a:srgbClr val="00B0F0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B33C46B-7D3E-4405-B222-35B5560D6340}" type="sibTrans" cxnId="{3E16A024-8E64-4875-BED6-6A988AABD2EC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A35D229-2992-496E-89B6-020F7FBEDD73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cinética interna diminui;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potencial associada às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ligações aumenta.</a:t>
          </a:r>
          <a:endParaRPr lang="pt-PT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9A3558-D4E6-49E4-B399-10920F528950}" type="parTrans" cxnId="{8FB1FC23-62AE-4981-B1D8-914C7EEF90A4}">
      <dgm:prSet/>
      <dgm:spPr>
        <a:ln>
          <a:solidFill>
            <a:srgbClr val="00B0F0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F54795A-498C-490D-82D9-57F363C67227}" type="sibTrans" cxnId="{8FB1FC23-62AE-4981-B1D8-914C7EEF90A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0538E6-C92A-43B8-8951-F77EC20F4BFC}">
      <dgm:prSet phldrT="[Text]" custT="1"/>
      <dgm:spPr>
        <a:solidFill>
          <a:srgbClr val="579ADE"/>
        </a:solidFill>
        <a:ln>
          <a:solidFill>
            <a:srgbClr val="00B0F0"/>
          </a:solidFill>
        </a:ln>
      </dgm:spPr>
      <dgm:t>
        <a:bodyPr/>
        <a:lstStyle/>
        <a:p>
          <a:r>
            <a:rPr lang="pt-PT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Reação </a:t>
          </a:r>
        </a:p>
        <a:p>
          <a:r>
            <a:rPr lang="pt-PT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exotérmica</a:t>
          </a:r>
          <a:endParaRPr lang="pt-PT" sz="18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942EFD-2FC3-4A84-9622-C79123F5E576}" type="sibTrans" cxnId="{CDED88B2-C256-41CE-A843-65064E3FE28B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702F2B-2BA6-4AD8-AFEE-159C9436E3EB}" type="parTrans" cxnId="{CDED88B2-C256-41CE-A843-65064E3FE28B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26E327-5D80-4C3A-BCE0-19BBEC8EC2D9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cinética interna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aumenta;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potencial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associada às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ligações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diminui.</a:t>
          </a:r>
          <a:endParaRPr lang="pt-PT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ACC94C-D72C-4D22-8DA7-83302F904222}" type="parTrans" cxnId="{1E1E34AD-1ED3-4191-B243-0CBDBE427F67}">
      <dgm:prSet/>
      <dgm:spPr>
        <a:ln>
          <a:solidFill>
            <a:srgbClr val="00B0F0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2CCD90-5352-4839-9C1F-2EE34429AF62}" type="sibTrans" cxnId="{1E1E34AD-1ED3-4191-B243-0CBDBE427F6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744786-9634-4E93-8D61-0D59F0554669}">
      <dgm:prSet phldrT="[Text]" custT="1"/>
      <dgm:spPr>
        <a:solidFill>
          <a:srgbClr val="579ADE"/>
        </a:solidFill>
        <a:ln>
          <a:solidFill>
            <a:srgbClr val="00B0F0"/>
          </a:solidFill>
        </a:ln>
      </dgm:spPr>
      <dgm:t>
        <a:bodyPr/>
        <a:lstStyle/>
        <a:p>
          <a:r>
            <a:rPr lang="pt-PT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Reação</a:t>
          </a:r>
        </a:p>
        <a:p>
          <a:r>
            <a:rPr lang="pt-PT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endotérmica</a:t>
          </a:r>
          <a:endParaRPr lang="pt-PT" sz="18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437524F-83BB-49DF-80D5-9D9DFC45F9E7}" type="parTrans" cxnId="{ED080686-3CB4-46CD-91B5-69C0D05472D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D728C9-5937-4F7A-9F31-1AE4F2F19C27}" type="sibTrans" cxnId="{ED080686-3CB4-46CD-91B5-69C0D05472D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5F2E048-06D5-4125-AEAE-A2F8F9B649F2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temperatura do sistema diminui.</a:t>
          </a:r>
          <a:endParaRPr lang="pt-PT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34A857-1C9F-4999-B6E3-1B0302B68809}" type="parTrans" cxnId="{506F7FA4-4B74-48E3-BB5C-B2B888CC83D7}">
      <dgm:prSet/>
      <dgm:spPr>
        <a:ln>
          <a:solidFill>
            <a:srgbClr val="00B0F0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430E23-84F4-4ED4-B206-A9620D225600}" type="sibTrans" cxnId="{506F7FA4-4B74-48E3-BB5C-B2B888CC83D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FE90B24-28A1-4C22-9748-BB5FE8A44F01}" type="pres">
      <dgm:prSet presAssocID="{57E6B8E3-EB0C-4321-A58A-91738F3144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52E33266-CFE0-4BD8-AC50-80BA8705B6ED}" type="pres">
      <dgm:prSet presAssocID="{BA0538E6-C92A-43B8-8951-F77EC20F4BFC}" presName="root" presStyleCnt="0"/>
      <dgm:spPr/>
    </dgm:pt>
    <dgm:pt modelId="{90B578AD-E905-4E30-8E62-3D557C0CF4FD}" type="pres">
      <dgm:prSet presAssocID="{BA0538E6-C92A-43B8-8951-F77EC20F4BFC}" presName="rootComposite" presStyleCnt="0"/>
      <dgm:spPr/>
    </dgm:pt>
    <dgm:pt modelId="{306CC4E0-2C93-45F5-9B2A-7AB57D75A3B6}" type="pres">
      <dgm:prSet presAssocID="{BA0538E6-C92A-43B8-8951-F77EC20F4BFC}" presName="rootText" presStyleLbl="node1" presStyleIdx="0" presStyleCnt="2" custLinFactNeighborX="-31947" custLinFactNeighborY="-24"/>
      <dgm:spPr/>
      <dgm:t>
        <a:bodyPr/>
        <a:lstStyle/>
        <a:p>
          <a:endParaRPr lang="pt-PT"/>
        </a:p>
      </dgm:t>
    </dgm:pt>
    <dgm:pt modelId="{A4309A49-8628-4B9D-893A-1FBD829229B8}" type="pres">
      <dgm:prSet presAssocID="{BA0538E6-C92A-43B8-8951-F77EC20F4BFC}" presName="rootConnector" presStyleLbl="node1" presStyleIdx="0" presStyleCnt="2"/>
      <dgm:spPr/>
      <dgm:t>
        <a:bodyPr/>
        <a:lstStyle/>
        <a:p>
          <a:endParaRPr lang="pt-PT"/>
        </a:p>
      </dgm:t>
    </dgm:pt>
    <dgm:pt modelId="{5EFA4B2B-2983-4B37-8808-5C007EDC24D6}" type="pres">
      <dgm:prSet presAssocID="{BA0538E6-C92A-43B8-8951-F77EC20F4BFC}" presName="childShape" presStyleCnt="0"/>
      <dgm:spPr/>
    </dgm:pt>
    <dgm:pt modelId="{A1208B5D-3112-4C94-A479-F18E265E11E9}" type="pres">
      <dgm:prSet presAssocID="{A646AAF1-9672-4DF3-8A4D-5690313AB7BA}" presName="Name13" presStyleLbl="parChTrans1D2" presStyleIdx="0" presStyleCnt="4"/>
      <dgm:spPr/>
      <dgm:t>
        <a:bodyPr/>
        <a:lstStyle/>
        <a:p>
          <a:endParaRPr lang="pt-PT"/>
        </a:p>
      </dgm:t>
    </dgm:pt>
    <dgm:pt modelId="{12F5D22C-140B-4CE2-BE0D-2EE4D38D9641}" type="pres">
      <dgm:prSet presAssocID="{0CA16181-B3A6-4307-8220-77D88D1F3E52}" presName="childText" presStyleLbl="bgAcc1" presStyleIdx="0" presStyleCnt="4" custScaleX="124848" custLinFactNeighborX="-3086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9782E9-6D04-48AA-BE3D-13521A2E1772}" type="pres">
      <dgm:prSet presAssocID="{EBACC94C-D72C-4D22-8DA7-83302F904222}" presName="Name13" presStyleLbl="parChTrans1D2" presStyleIdx="1" presStyleCnt="4"/>
      <dgm:spPr/>
      <dgm:t>
        <a:bodyPr/>
        <a:lstStyle/>
        <a:p>
          <a:endParaRPr lang="pt-PT"/>
        </a:p>
      </dgm:t>
    </dgm:pt>
    <dgm:pt modelId="{639168FF-D4D0-4795-8CC0-4E3CAE84CF78}" type="pres">
      <dgm:prSet presAssocID="{D626E327-5D80-4C3A-BCE0-19BBEC8EC2D9}" presName="childText" presStyleLbl="bgAcc1" presStyleIdx="1" presStyleCnt="4" custScaleX="124847" custLinFactNeighborX="-3086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642790-D17D-4E99-A3CB-1B566E7D91EC}" type="pres">
      <dgm:prSet presAssocID="{19744786-9634-4E93-8D61-0D59F0554669}" presName="root" presStyleCnt="0"/>
      <dgm:spPr/>
    </dgm:pt>
    <dgm:pt modelId="{47571AA5-339E-4AD2-80A2-2FC9EEE4D961}" type="pres">
      <dgm:prSet presAssocID="{19744786-9634-4E93-8D61-0D59F0554669}" presName="rootComposite" presStyleCnt="0"/>
      <dgm:spPr/>
    </dgm:pt>
    <dgm:pt modelId="{CE9908B1-BF8F-49F2-A1A3-DEB7A29C82AC}" type="pres">
      <dgm:prSet presAssocID="{19744786-9634-4E93-8D61-0D59F0554669}" presName="rootText" presStyleLbl="node1" presStyleIdx="1" presStyleCnt="2" custLinFactNeighborX="-1598" custLinFactNeighborY="-24"/>
      <dgm:spPr/>
      <dgm:t>
        <a:bodyPr/>
        <a:lstStyle/>
        <a:p>
          <a:endParaRPr lang="pt-PT"/>
        </a:p>
      </dgm:t>
    </dgm:pt>
    <dgm:pt modelId="{53878184-A1B6-4AD2-A63B-0A17965C3938}" type="pres">
      <dgm:prSet presAssocID="{19744786-9634-4E93-8D61-0D59F0554669}" presName="rootConnector" presStyleLbl="node1" presStyleIdx="1" presStyleCnt="2"/>
      <dgm:spPr/>
      <dgm:t>
        <a:bodyPr/>
        <a:lstStyle/>
        <a:p>
          <a:endParaRPr lang="pt-PT"/>
        </a:p>
      </dgm:t>
    </dgm:pt>
    <dgm:pt modelId="{FA06FD1E-DF59-49F6-A5BB-107D43FAC092}" type="pres">
      <dgm:prSet presAssocID="{19744786-9634-4E93-8D61-0D59F0554669}" presName="childShape" presStyleCnt="0"/>
      <dgm:spPr/>
    </dgm:pt>
    <dgm:pt modelId="{753A5316-B05E-4BB1-8F67-F8BA49EFCCBD}" type="pres">
      <dgm:prSet presAssocID="{4334A857-1C9F-4999-B6E3-1B0302B68809}" presName="Name13" presStyleLbl="parChTrans1D2" presStyleIdx="2" presStyleCnt="4"/>
      <dgm:spPr/>
      <dgm:t>
        <a:bodyPr/>
        <a:lstStyle/>
        <a:p>
          <a:endParaRPr lang="pt-PT"/>
        </a:p>
      </dgm:t>
    </dgm:pt>
    <dgm:pt modelId="{77FDF18C-5267-45AA-B14A-292ED0BF07D4}" type="pres">
      <dgm:prSet presAssocID="{05F2E048-06D5-4125-AEAE-A2F8F9B649F2}" presName="childText" presStyleLbl="bgAcc1" presStyleIdx="2" presStyleCnt="4" custScaleX="13217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951767E-239F-4109-852F-9CAAAF62C86F}" type="pres">
      <dgm:prSet presAssocID="{DC9A3558-D4E6-49E4-B399-10920F528950}" presName="Name13" presStyleLbl="parChTrans1D2" presStyleIdx="3" presStyleCnt="4"/>
      <dgm:spPr/>
      <dgm:t>
        <a:bodyPr/>
        <a:lstStyle/>
        <a:p>
          <a:endParaRPr lang="pt-PT"/>
        </a:p>
      </dgm:t>
    </dgm:pt>
    <dgm:pt modelId="{4526AEA5-A4A5-49C7-AABB-02671DD89941}" type="pres">
      <dgm:prSet presAssocID="{FA35D229-2992-496E-89B6-020F7FBEDD73}" presName="childText" presStyleLbl="bgAcc1" presStyleIdx="3" presStyleCnt="4" custScaleX="13217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FD555AB0-D5EB-4F38-A4D2-429DEC7877E8}" type="presOf" srcId="{0CA16181-B3A6-4307-8220-77D88D1F3E52}" destId="{12F5D22C-140B-4CE2-BE0D-2EE4D38D9641}" srcOrd="0" destOrd="0" presId="urn:microsoft.com/office/officeart/2005/8/layout/hierarchy3"/>
    <dgm:cxn modelId="{5147D42F-654A-48CF-A124-7296C0440C99}" type="presOf" srcId="{D626E327-5D80-4C3A-BCE0-19BBEC8EC2D9}" destId="{639168FF-D4D0-4795-8CC0-4E3CAE84CF78}" srcOrd="0" destOrd="0" presId="urn:microsoft.com/office/officeart/2005/8/layout/hierarchy3"/>
    <dgm:cxn modelId="{3059B225-0E81-4C32-85C2-AC4437A758A2}" type="presOf" srcId="{FA35D229-2992-496E-89B6-020F7FBEDD73}" destId="{4526AEA5-A4A5-49C7-AABB-02671DD89941}" srcOrd="0" destOrd="0" presId="urn:microsoft.com/office/officeart/2005/8/layout/hierarchy3"/>
    <dgm:cxn modelId="{AB739744-9139-4BD9-81B5-390A15D90829}" type="presOf" srcId="{4334A857-1C9F-4999-B6E3-1B0302B68809}" destId="{753A5316-B05E-4BB1-8F67-F8BA49EFCCBD}" srcOrd="0" destOrd="0" presId="urn:microsoft.com/office/officeart/2005/8/layout/hierarchy3"/>
    <dgm:cxn modelId="{3E16A024-8E64-4875-BED6-6A988AABD2EC}" srcId="{BA0538E6-C92A-43B8-8951-F77EC20F4BFC}" destId="{0CA16181-B3A6-4307-8220-77D88D1F3E52}" srcOrd="0" destOrd="0" parTransId="{A646AAF1-9672-4DF3-8A4D-5690313AB7BA}" sibTransId="{2B33C46B-7D3E-4405-B222-35B5560D6340}"/>
    <dgm:cxn modelId="{5E2C35DA-0611-4C8E-A9FB-BC6236CC574F}" type="presOf" srcId="{BA0538E6-C92A-43B8-8951-F77EC20F4BFC}" destId="{A4309A49-8628-4B9D-893A-1FBD829229B8}" srcOrd="1" destOrd="0" presId="urn:microsoft.com/office/officeart/2005/8/layout/hierarchy3"/>
    <dgm:cxn modelId="{2965CD96-4AAC-4FDB-970F-F9E6EE5E92B9}" type="presOf" srcId="{57E6B8E3-EB0C-4321-A58A-91738F314443}" destId="{4FE90B24-28A1-4C22-9748-BB5FE8A44F01}" srcOrd="0" destOrd="0" presId="urn:microsoft.com/office/officeart/2005/8/layout/hierarchy3"/>
    <dgm:cxn modelId="{2CC1BC56-CA78-4F29-8BE9-3AF205868006}" type="presOf" srcId="{EBACC94C-D72C-4D22-8DA7-83302F904222}" destId="{A19782E9-6D04-48AA-BE3D-13521A2E1772}" srcOrd="0" destOrd="0" presId="urn:microsoft.com/office/officeart/2005/8/layout/hierarchy3"/>
    <dgm:cxn modelId="{8FB1FC23-62AE-4981-B1D8-914C7EEF90A4}" srcId="{19744786-9634-4E93-8D61-0D59F0554669}" destId="{FA35D229-2992-496E-89B6-020F7FBEDD73}" srcOrd="1" destOrd="0" parTransId="{DC9A3558-D4E6-49E4-B399-10920F528950}" sibTransId="{CF54795A-498C-490D-82D9-57F363C67227}"/>
    <dgm:cxn modelId="{73D305C6-1433-4B03-B96F-3D876AE3E33D}" type="presOf" srcId="{A646AAF1-9672-4DF3-8A4D-5690313AB7BA}" destId="{A1208B5D-3112-4C94-A479-F18E265E11E9}" srcOrd="0" destOrd="0" presId="urn:microsoft.com/office/officeart/2005/8/layout/hierarchy3"/>
    <dgm:cxn modelId="{B642FAF0-EC39-4F98-83AE-E18E52026773}" type="presOf" srcId="{19744786-9634-4E93-8D61-0D59F0554669}" destId="{CE9908B1-BF8F-49F2-A1A3-DEB7A29C82AC}" srcOrd="0" destOrd="0" presId="urn:microsoft.com/office/officeart/2005/8/layout/hierarchy3"/>
    <dgm:cxn modelId="{B9F068A5-FFA2-43C1-A6D5-762214E55507}" type="presOf" srcId="{BA0538E6-C92A-43B8-8951-F77EC20F4BFC}" destId="{306CC4E0-2C93-45F5-9B2A-7AB57D75A3B6}" srcOrd="0" destOrd="0" presId="urn:microsoft.com/office/officeart/2005/8/layout/hierarchy3"/>
    <dgm:cxn modelId="{1E1E34AD-1ED3-4191-B243-0CBDBE427F67}" srcId="{BA0538E6-C92A-43B8-8951-F77EC20F4BFC}" destId="{D626E327-5D80-4C3A-BCE0-19BBEC8EC2D9}" srcOrd="1" destOrd="0" parTransId="{EBACC94C-D72C-4D22-8DA7-83302F904222}" sibTransId="{952CCD90-5352-4839-9C1F-2EE34429AF62}"/>
    <dgm:cxn modelId="{ABBE4B6E-0418-4881-A5DB-3234C75D2426}" type="presOf" srcId="{05F2E048-06D5-4125-AEAE-A2F8F9B649F2}" destId="{77FDF18C-5267-45AA-B14A-292ED0BF07D4}" srcOrd="0" destOrd="0" presId="urn:microsoft.com/office/officeart/2005/8/layout/hierarchy3"/>
    <dgm:cxn modelId="{CDED88B2-C256-41CE-A843-65064E3FE28B}" srcId="{57E6B8E3-EB0C-4321-A58A-91738F314443}" destId="{BA0538E6-C92A-43B8-8951-F77EC20F4BFC}" srcOrd="0" destOrd="0" parTransId="{20702F2B-2BA6-4AD8-AFEE-159C9436E3EB}" sibTransId="{C7942EFD-2FC3-4A84-9622-C79123F5E576}"/>
    <dgm:cxn modelId="{9B5A328F-24F5-4ABE-8B39-D8899B2061C6}" type="presOf" srcId="{DC9A3558-D4E6-49E4-B399-10920F528950}" destId="{1951767E-239F-4109-852F-9CAAAF62C86F}" srcOrd="0" destOrd="0" presId="urn:microsoft.com/office/officeart/2005/8/layout/hierarchy3"/>
    <dgm:cxn modelId="{506F7FA4-4B74-48E3-BB5C-B2B888CC83D7}" srcId="{19744786-9634-4E93-8D61-0D59F0554669}" destId="{05F2E048-06D5-4125-AEAE-A2F8F9B649F2}" srcOrd="0" destOrd="0" parTransId="{4334A857-1C9F-4999-B6E3-1B0302B68809}" sibTransId="{00430E23-84F4-4ED4-B206-A9620D225600}"/>
    <dgm:cxn modelId="{ED080686-3CB4-46CD-91B5-69C0D05472D4}" srcId="{57E6B8E3-EB0C-4321-A58A-91738F314443}" destId="{19744786-9634-4E93-8D61-0D59F0554669}" srcOrd="1" destOrd="0" parTransId="{3437524F-83BB-49DF-80D5-9D9DFC45F9E7}" sibTransId="{44D728C9-5937-4F7A-9F31-1AE4F2F19C27}"/>
    <dgm:cxn modelId="{57B950B5-C51D-4239-91F3-4D5AC96E0C07}" type="presOf" srcId="{19744786-9634-4E93-8D61-0D59F0554669}" destId="{53878184-A1B6-4AD2-A63B-0A17965C3938}" srcOrd="1" destOrd="0" presId="urn:microsoft.com/office/officeart/2005/8/layout/hierarchy3"/>
    <dgm:cxn modelId="{82E57DAF-0B0E-4978-85FE-6305BE1F0F29}" type="presParOf" srcId="{4FE90B24-28A1-4C22-9748-BB5FE8A44F01}" destId="{52E33266-CFE0-4BD8-AC50-80BA8705B6ED}" srcOrd="0" destOrd="0" presId="urn:microsoft.com/office/officeart/2005/8/layout/hierarchy3"/>
    <dgm:cxn modelId="{8972FE8C-53CC-4816-8E43-414792F3A12C}" type="presParOf" srcId="{52E33266-CFE0-4BD8-AC50-80BA8705B6ED}" destId="{90B578AD-E905-4E30-8E62-3D557C0CF4FD}" srcOrd="0" destOrd="0" presId="urn:microsoft.com/office/officeart/2005/8/layout/hierarchy3"/>
    <dgm:cxn modelId="{288F4CE9-55B8-43D9-99EE-BFA70669C53F}" type="presParOf" srcId="{90B578AD-E905-4E30-8E62-3D557C0CF4FD}" destId="{306CC4E0-2C93-45F5-9B2A-7AB57D75A3B6}" srcOrd="0" destOrd="0" presId="urn:microsoft.com/office/officeart/2005/8/layout/hierarchy3"/>
    <dgm:cxn modelId="{0BDF306C-B4EE-4E27-AF3E-6718D759927B}" type="presParOf" srcId="{90B578AD-E905-4E30-8E62-3D557C0CF4FD}" destId="{A4309A49-8628-4B9D-893A-1FBD829229B8}" srcOrd="1" destOrd="0" presId="urn:microsoft.com/office/officeart/2005/8/layout/hierarchy3"/>
    <dgm:cxn modelId="{8F35B29A-1BF7-4420-B952-3FE7B94ED580}" type="presParOf" srcId="{52E33266-CFE0-4BD8-AC50-80BA8705B6ED}" destId="{5EFA4B2B-2983-4B37-8808-5C007EDC24D6}" srcOrd="1" destOrd="0" presId="urn:microsoft.com/office/officeart/2005/8/layout/hierarchy3"/>
    <dgm:cxn modelId="{D100F32C-84EA-4979-8052-C4A16CA06756}" type="presParOf" srcId="{5EFA4B2B-2983-4B37-8808-5C007EDC24D6}" destId="{A1208B5D-3112-4C94-A479-F18E265E11E9}" srcOrd="0" destOrd="0" presId="urn:microsoft.com/office/officeart/2005/8/layout/hierarchy3"/>
    <dgm:cxn modelId="{9A7991F6-C0FC-4D8F-A97D-31727D443798}" type="presParOf" srcId="{5EFA4B2B-2983-4B37-8808-5C007EDC24D6}" destId="{12F5D22C-140B-4CE2-BE0D-2EE4D38D9641}" srcOrd="1" destOrd="0" presId="urn:microsoft.com/office/officeart/2005/8/layout/hierarchy3"/>
    <dgm:cxn modelId="{29C47118-EC77-4204-801E-0C108C842F93}" type="presParOf" srcId="{5EFA4B2B-2983-4B37-8808-5C007EDC24D6}" destId="{A19782E9-6D04-48AA-BE3D-13521A2E1772}" srcOrd="2" destOrd="0" presId="urn:microsoft.com/office/officeart/2005/8/layout/hierarchy3"/>
    <dgm:cxn modelId="{8B08FBBA-B33C-497D-B82A-25AF8BD4285C}" type="presParOf" srcId="{5EFA4B2B-2983-4B37-8808-5C007EDC24D6}" destId="{639168FF-D4D0-4795-8CC0-4E3CAE84CF78}" srcOrd="3" destOrd="0" presId="urn:microsoft.com/office/officeart/2005/8/layout/hierarchy3"/>
    <dgm:cxn modelId="{156EB10C-06A0-4557-ADED-91B2BC0A739A}" type="presParOf" srcId="{4FE90B24-28A1-4C22-9748-BB5FE8A44F01}" destId="{34642790-D17D-4E99-A3CB-1B566E7D91EC}" srcOrd="1" destOrd="0" presId="urn:microsoft.com/office/officeart/2005/8/layout/hierarchy3"/>
    <dgm:cxn modelId="{17FD4BC5-0DDD-442B-B945-33000B0AF2ED}" type="presParOf" srcId="{34642790-D17D-4E99-A3CB-1B566E7D91EC}" destId="{47571AA5-339E-4AD2-80A2-2FC9EEE4D961}" srcOrd="0" destOrd="0" presId="urn:microsoft.com/office/officeart/2005/8/layout/hierarchy3"/>
    <dgm:cxn modelId="{4BC1A847-D406-4DC3-974C-129FADB78B6C}" type="presParOf" srcId="{47571AA5-339E-4AD2-80A2-2FC9EEE4D961}" destId="{CE9908B1-BF8F-49F2-A1A3-DEB7A29C82AC}" srcOrd="0" destOrd="0" presId="urn:microsoft.com/office/officeart/2005/8/layout/hierarchy3"/>
    <dgm:cxn modelId="{6D76A4BD-3548-44D8-93DD-3014649CFDA7}" type="presParOf" srcId="{47571AA5-339E-4AD2-80A2-2FC9EEE4D961}" destId="{53878184-A1B6-4AD2-A63B-0A17965C3938}" srcOrd="1" destOrd="0" presId="urn:microsoft.com/office/officeart/2005/8/layout/hierarchy3"/>
    <dgm:cxn modelId="{798EA99B-909E-42FE-B6BF-F9A86A4AF2CE}" type="presParOf" srcId="{34642790-D17D-4E99-A3CB-1B566E7D91EC}" destId="{FA06FD1E-DF59-49F6-A5BB-107D43FAC092}" srcOrd="1" destOrd="0" presId="urn:microsoft.com/office/officeart/2005/8/layout/hierarchy3"/>
    <dgm:cxn modelId="{F5DFD3D2-13FF-4F30-9756-340E104D68BF}" type="presParOf" srcId="{FA06FD1E-DF59-49F6-A5BB-107D43FAC092}" destId="{753A5316-B05E-4BB1-8F67-F8BA49EFCCBD}" srcOrd="0" destOrd="0" presId="urn:microsoft.com/office/officeart/2005/8/layout/hierarchy3"/>
    <dgm:cxn modelId="{14F2B91C-7552-4512-8A68-FFC458843EF8}" type="presParOf" srcId="{FA06FD1E-DF59-49F6-A5BB-107D43FAC092}" destId="{77FDF18C-5267-45AA-B14A-292ED0BF07D4}" srcOrd="1" destOrd="0" presId="urn:microsoft.com/office/officeart/2005/8/layout/hierarchy3"/>
    <dgm:cxn modelId="{6AD81806-70C4-4815-83A1-F96426F0AD50}" type="presParOf" srcId="{FA06FD1E-DF59-49F6-A5BB-107D43FAC092}" destId="{1951767E-239F-4109-852F-9CAAAF62C86F}" srcOrd="2" destOrd="0" presId="urn:microsoft.com/office/officeart/2005/8/layout/hierarchy3"/>
    <dgm:cxn modelId="{38318C60-C325-477D-94D6-A2056B814F31}" type="presParOf" srcId="{FA06FD1E-DF59-49F6-A5BB-107D43FAC092}" destId="{4526AEA5-A4A5-49C7-AABB-02671DD8994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E6B8E3-EB0C-4321-A58A-91738F314443}" type="doc">
      <dgm:prSet loTypeId="urn:microsoft.com/office/officeart/2005/8/layout/hierarchy3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0CA16181-B3A6-4307-8220-77D88D1F3E52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Há transferência de energia do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sistema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 a vizinhança.</a:t>
          </a:r>
          <a:endParaRPr lang="pt-PT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646AAF1-9672-4DF3-8A4D-5690313AB7BA}" type="parTrans" cxnId="{3E16A024-8E64-4875-BED6-6A988AABD2EC}">
      <dgm:prSet/>
      <dgm:spPr>
        <a:ln>
          <a:solidFill>
            <a:srgbClr val="00B0F0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B33C46B-7D3E-4405-B222-35B5560D6340}" type="sibTrans" cxnId="{3E16A024-8E64-4875-BED6-6A988AABD2EC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FA35D229-2992-496E-89B6-020F7FBEDD73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libertada na formação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das ligações dos produtos é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inferior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à energia absorvida na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quebra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ligações dos reagentes.</a:t>
          </a:r>
          <a:endParaRPr lang="pt-PT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C9A3558-D4E6-49E4-B399-10920F528950}" type="parTrans" cxnId="{8FB1FC23-62AE-4981-B1D8-914C7EEF90A4}">
      <dgm:prSet/>
      <dgm:spPr>
        <a:ln>
          <a:solidFill>
            <a:srgbClr val="00B0F0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F54795A-498C-490D-82D9-57F363C67227}" type="sibTrans" cxnId="{8FB1FC23-62AE-4981-B1D8-914C7EEF90A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A0538E6-C92A-43B8-8951-F77EC20F4BFC}">
      <dgm:prSet phldrT="[Text]" custT="1"/>
      <dgm:spPr>
        <a:solidFill>
          <a:srgbClr val="579ADE"/>
        </a:solidFill>
        <a:ln>
          <a:solidFill>
            <a:srgbClr val="00B0F0"/>
          </a:solidFill>
        </a:ln>
      </dgm:spPr>
      <dgm:t>
        <a:bodyPr/>
        <a:lstStyle/>
        <a:p>
          <a:r>
            <a:rPr lang="pt-PT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Reação </a:t>
          </a:r>
        </a:p>
        <a:p>
          <a:r>
            <a:rPr lang="pt-PT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exotérmica</a:t>
          </a:r>
          <a:endParaRPr lang="pt-PT" sz="18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C7942EFD-2FC3-4A84-9622-C79123F5E576}" type="sibTrans" cxnId="{CDED88B2-C256-41CE-A843-65064E3FE28B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20702F2B-2BA6-4AD8-AFEE-159C9436E3EB}" type="parTrans" cxnId="{CDED88B2-C256-41CE-A843-65064E3FE28B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626E327-5D80-4C3A-BCE0-19BBEC8EC2D9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libertada na formação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das ligações dos produtos é superior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à energia absorvida na quebra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ligações dos reagentes.</a:t>
          </a:r>
          <a:endParaRPr lang="pt-PT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BACC94C-D72C-4D22-8DA7-83302F904222}" type="parTrans" cxnId="{1E1E34AD-1ED3-4191-B243-0CBDBE427F67}">
      <dgm:prSet/>
      <dgm:spPr>
        <a:ln>
          <a:solidFill>
            <a:srgbClr val="00B0F0"/>
          </a:solidFill>
        </a:ln>
      </dgm:spPr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952CCD90-5352-4839-9C1F-2EE34429AF62}" type="sibTrans" cxnId="{1E1E34AD-1ED3-4191-B243-0CBDBE427F6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19744786-9634-4E93-8D61-0D59F0554669}">
      <dgm:prSet phldrT="[Text]" custT="1"/>
      <dgm:spPr>
        <a:solidFill>
          <a:srgbClr val="579ADE"/>
        </a:solidFill>
        <a:ln>
          <a:solidFill>
            <a:srgbClr val="00B0F0"/>
          </a:solidFill>
        </a:ln>
      </dgm:spPr>
      <dgm:t>
        <a:bodyPr/>
        <a:lstStyle/>
        <a:p>
          <a:r>
            <a:rPr lang="pt-PT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Reação</a:t>
          </a:r>
        </a:p>
        <a:p>
          <a:r>
            <a:rPr lang="pt-PT" sz="1800" b="1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endotérmica</a:t>
          </a:r>
          <a:endParaRPr lang="pt-PT" sz="1800" b="1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437524F-83BB-49DF-80D5-9D9DFC45F9E7}" type="parTrans" cxnId="{ED080686-3CB4-46CD-91B5-69C0D05472D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4D728C9-5937-4F7A-9F31-1AE4F2F19C27}" type="sibTrans" cxnId="{ED080686-3CB4-46CD-91B5-69C0D05472D4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5F2E048-06D5-4125-AEAE-A2F8F9B649F2}">
      <dgm:prSet phldrT="[Text]" custT="1"/>
      <dgm:spPr>
        <a:ln>
          <a:solidFill>
            <a:srgbClr val="00B0F0"/>
          </a:solidFill>
        </a:ln>
      </dgm:spPr>
      <dgm:t>
        <a:bodyPr/>
        <a:lstStyle/>
        <a:p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Há transferência de energia da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vizinhança</a:t>
          </a:r>
          <a:r>
            <a:rPr lang="pt-PT" sz="16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 o sistema.</a:t>
          </a:r>
          <a:endParaRPr lang="pt-PT" sz="1600" b="1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334A857-1C9F-4999-B6E3-1B0302B68809}" type="parTrans" cxnId="{506F7FA4-4B74-48E3-BB5C-B2B888CC83D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00430E23-84F4-4ED4-B206-A9620D225600}" type="sibTrans" cxnId="{506F7FA4-4B74-48E3-BB5C-B2B888CC83D7}">
      <dgm:prSet/>
      <dgm:spPr/>
      <dgm:t>
        <a:bodyPr/>
        <a:lstStyle/>
        <a:p>
          <a:endParaRPr lang="pt-PT" sz="180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FE90B24-28A1-4C22-9748-BB5FE8A44F01}" type="pres">
      <dgm:prSet presAssocID="{57E6B8E3-EB0C-4321-A58A-91738F31444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52E33266-CFE0-4BD8-AC50-80BA8705B6ED}" type="pres">
      <dgm:prSet presAssocID="{BA0538E6-C92A-43B8-8951-F77EC20F4BFC}" presName="root" presStyleCnt="0"/>
      <dgm:spPr/>
    </dgm:pt>
    <dgm:pt modelId="{90B578AD-E905-4E30-8E62-3D557C0CF4FD}" type="pres">
      <dgm:prSet presAssocID="{BA0538E6-C92A-43B8-8951-F77EC20F4BFC}" presName="rootComposite" presStyleCnt="0"/>
      <dgm:spPr/>
    </dgm:pt>
    <dgm:pt modelId="{306CC4E0-2C93-45F5-9B2A-7AB57D75A3B6}" type="pres">
      <dgm:prSet presAssocID="{BA0538E6-C92A-43B8-8951-F77EC20F4BFC}" presName="rootText" presStyleLbl="node1" presStyleIdx="0" presStyleCnt="2" custLinFactNeighborX="-31947" custLinFactNeighborY="-24"/>
      <dgm:spPr/>
      <dgm:t>
        <a:bodyPr/>
        <a:lstStyle/>
        <a:p>
          <a:endParaRPr lang="pt-PT"/>
        </a:p>
      </dgm:t>
    </dgm:pt>
    <dgm:pt modelId="{A4309A49-8628-4B9D-893A-1FBD829229B8}" type="pres">
      <dgm:prSet presAssocID="{BA0538E6-C92A-43B8-8951-F77EC20F4BFC}" presName="rootConnector" presStyleLbl="node1" presStyleIdx="0" presStyleCnt="2"/>
      <dgm:spPr/>
      <dgm:t>
        <a:bodyPr/>
        <a:lstStyle/>
        <a:p>
          <a:endParaRPr lang="pt-PT"/>
        </a:p>
      </dgm:t>
    </dgm:pt>
    <dgm:pt modelId="{5EFA4B2B-2983-4B37-8808-5C007EDC24D6}" type="pres">
      <dgm:prSet presAssocID="{BA0538E6-C92A-43B8-8951-F77EC20F4BFC}" presName="childShape" presStyleCnt="0"/>
      <dgm:spPr/>
    </dgm:pt>
    <dgm:pt modelId="{A1208B5D-3112-4C94-A479-F18E265E11E9}" type="pres">
      <dgm:prSet presAssocID="{A646AAF1-9672-4DF3-8A4D-5690313AB7BA}" presName="Name13" presStyleLbl="parChTrans1D2" presStyleIdx="0" presStyleCnt="4"/>
      <dgm:spPr/>
      <dgm:t>
        <a:bodyPr/>
        <a:lstStyle/>
        <a:p>
          <a:endParaRPr lang="pt-PT"/>
        </a:p>
      </dgm:t>
    </dgm:pt>
    <dgm:pt modelId="{12F5D22C-140B-4CE2-BE0D-2EE4D38D9641}" type="pres">
      <dgm:prSet presAssocID="{0CA16181-B3A6-4307-8220-77D88D1F3E52}" presName="childText" presStyleLbl="bgAcc1" presStyleIdx="0" presStyleCnt="4" custScaleX="124848" custLinFactNeighborX="-1916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9782E9-6D04-48AA-BE3D-13521A2E1772}" type="pres">
      <dgm:prSet presAssocID="{EBACC94C-D72C-4D22-8DA7-83302F904222}" presName="Name13" presStyleLbl="parChTrans1D2" presStyleIdx="1" presStyleCnt="4"/>
      <dgm:spPr/>
      <dgm:t>
        <a:bodyPr/>
        <a:lstStyle/>
        <a:p>
          <a:endParaRPr lang="pt-PT"/>
        </a:p>
      </dgm:t>
    </dgm:pt>
    <dgm:pt modelId="{639168FF-D4D0-4795-8CC0-4E3CAE84CF78}" type="pres">
      <dgm:prSet presAssocID="{D626E327-5D80-4C3A-BCE0-19BBEC8EC2D9}" presName="childText" presStyleLbl="bgAcc1" presStyleIdx="1" presStyleCnt="4" custScaleX="153606" custLinFactNeighborX="-1725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4642790-D17D-4E99-A3CB-1B566E7D91EC}" type="pres">
      <dgm:prSet presAssocID="{19744786-9634-4E93-8D61-0D59F0554669}" presName="root" presStyleCnt="0"/>
      <dgm:spPr/>
    </dgm:pt>
    <dgm:pt modelId="{47571AA5-339E-4AD2-80A2-2FC9EEE4D961}" type="pres">
      <dgm:prSet presAssocID="{19744786-9634-4E93-8D61-0D59F0554669}" presName="rootComposite" presStyleCnt="0"/>
      <dgm:spPr/>
    </dgm:pt>
    <dgm:pt modelId="{CE9908B1-BF8F-49F2-A1A3-DEB7A29C82AC}" type="pres">
      <dgm:prSet presAssocID="{19744786-9634-4E93-8D61-0D59F0554669}" presName="rootText" presStyleLbl="node1" presStyleIdx="1" presStyleCnt="2" custLinFactNeighborX="-1598" custLinFactNeighborY="-24"/>
      <dgm:spPr/>
      <dgm:t>
        <a:bodyPr/>
        <a:lstStyle/>
        <a:p>
          <a:endParaRPr lang="pt-PT"/>
        </a:p>
      </dgm:t>
    </dgm:pt>
    <dgm:pt modelId="{53878184-A1B6-4AD2-A63B-0A17965C3938}" type="pres">
      <dgm:prSet presAssocID="{19744786-9634-4E93-8D61-0D59F0554669}" presName="rootConnector" presStyleLbl="node1" presStyleIdx="1" presStyleCnt="2"/>
      <dgm:spPr/>
      <dgm:t>
        <a:bodyPr/>
        <a:lstStyle/>
        <a:p>
          <a:endParaRPr lang="pt-PT"/>
        </a:p>
      </dgm:t>
    </dgm:pt>
    <dgm:pt modelId="{FA06FD1E-DF59-49F6-A5BB-107D43FAC092}" type="pres">
      <dgm:prSet presAssocID="{19744786-9634-4E93-8D61-0D59F0554669}" presName="childShape" presStyleCnt="0"/>
      <dgm:spPr/>
    </dgm:pt>
    <dgm:pt modelId="{753A5316-B05E-4BB1-8F67-F8BA49EFCCBD}" type="pres">
      <dgm:prSet presAssocID="{4334A857-1C9F-4999-B6E3-1B0302B68809}" presName="Name13" presStyleLbl="parChTrans1D2" presStyleIdx="2" presStyleCnt="4"/>
      <dgm:spPr/>
      <dgm:t>
        <a:bodyPr/>
        <a:lstStyle/>
        <a:p>
          <a:endParaRPr lang="pt-PT"/>
        </a:p>
      </dgm:t>
    </dgm:pt>
    <dgm:pt modelId="{77FDF18C-5267-45AA-B14A-292ED0BF07D4}" type="pres">
      <dgm:prSet presAssocID="{05F2E048-06D5-4125-AEAE-A2F8F9B649F2}" presName="childText" presStyleLbl="bgAcc1" presStyleIdx="2" presStyleCnt="4" custScaleX="13217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951767E-239F-4109-852F-9CAAAF62C86F}" type="pres">
      <dgm:prSet presAssocID="{DC9A3558-D4E6-49E4-B399-10920F528950}" presName="Name13" presStyleLbl="parChTrans1D2" presStyleIdx="3" presStyleCnt="4"/>
      <dgm:spPr/>
      <dgm:t>
        <a:bodyPr/>
        <a:lstStyle/>
        <a:p>
          <a:endParaRPr lang="pt-PT"/>
        </a:p>
      </dgm:t>
    </dgm:pt>
    <dgm:pt modelId="{4526AEA5-A4A5-49C7-AABB-02671DD89941}" type="pres">
      <dgm:prSet presAssocID="{FA35D229-2992-496E-89B6-020F7FBEDD73}" presName="childText" presStyleLbl="bgAcc1" presStyleIdx="3" presStyleCnt="4" custScaleX="14977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96F5D9F-F4FA-4A57-B74E-7E64203EE71D}" type="presOf" srcId="{05F2E048-06D5-4125-AEAE-A2F8F9B649F2}" destId="{77FDF18C-5267-45AA-B14A-292ED0BF07D4}" srcOrd="0" destOrd="0" presId="urn:microsoft.com/office/officeart/2005/8/layout/hierarchy3"/>
    <dgm:cxn modelId="{9EED2A92-BEC3-449B-817C-3627EEA5E8CC}" type="presOf" srcId="{EBACC94C-D72C-4D22-8DA7-83302F904222}" destId="{A19782E9-6D04-48AA-BE3D-13521A2E1772}" srcOrd="0" destOrd="0" presId="urn:microsoft.com/office/officeart/2005/8/layout/hierarchy3"/>
    <dgm:cxn modelId="{E2ADB2EE-5674-48B1-9D34-A3E0AF510B2D}" type="presOf" srcId="{BA0538E6-C92A-43B8-8951-F77EC20F4BFC}" destId="{306CC4E0-2C93-45F5-9B2A-7AB57D75A3B6}" srcOrd="0" destOrd="0" presId="urn:microsoft.com/office/officeart/2005/8/layout/hierarchy3"/>
    <dgm:cxn modelId="{506F7FA4-4B74-48E3-BB5C-B2B888CC83D7}" srcId="{19744786-9634-4E93-8D61-0D59F0554669}" destId="{05F2E048-06D5-4125-AEAE-A2F8F9B649F2}" srcOrd="0" destOrd="0" parTransId="{4334A857-1C9F-4999-B6E3-1B0302B68809}" sibTransId="{00430E23-84F4-4ED4-B206-A9620D225600}"/>
    <dgm:cxn modelId="{2551FE6D-5C15-407D-8FE0-9B53156D8098}" type="presOf" srcId="{A646AAF1-9672-4DF3-8A4D-5690313AB7BA}" destId="{A1208B5D-3112-4C94-A479-F18E265E11E9}" srcOrd="0" destOrd="0" presId="urn:microsoft.com/office/officeart/2005/8/layout/hierarchy3"/>
    <dgm:cxn modelId="{C483B07A-BD79-4B1E-9C0F-930ECEB2B478}" type="presOf" srcId="{D626E327-5D80-4C3A-BCE0-19BBEC8EC2D9}" destId="{639168FF-D4D0-4795-8CC0-4E3CAE84CF78}" srcOrd="0" destOrd="0" presId="urn:microsoft.com/office/officeart/2005/8/layout/hierarchy3"/>
    <dgm:cxn modelId="{45B9C88E-82F5-4863-8543-482A69BB4E00}" type="presOf" srcId="{FA35D229-2992-496E-89B6-020F7FBEDD73}" destId="{4526AEA5-A4A5-49C7-AABB-02671DD89941}" srcOrd="0" destOrd="0" presId="urn:microsoft.com/office/officeart/2005/8/layout/hierarchy3"/>
    <dgm:cxn modelId="{B9BFB947-15ED-4B65-881B-5190B0B38D36}" type="presOf" srcId="{19744786-9634-4E93-8D61-0D59F0554669}" destId="{53878184-A1B6-4AD2-A63B-0A17965C3938}" srcOrd="1" destOrd="0" presId="urn:microsoft.com/office/officeart/2005/8/layout/hierarchy3"/>
    <dgm:cxn modelId="{AC17C515-9CDD-4025-99A9-4E7E744EEFEF}" type="presOf" srcId="{4334A857-1C9F-4999-B6E3-1B0302B68809}" destId="{753A5316-B05E-4BB1-8F67-F8BA49EFCCBD}" srcOrd="0" destOrd="0" presId="urn:microsoft.com/office/officeart/2005/8/layout/hierarchy3"/>
    <dgm:cxn modelId="{ED080686-3CB4-46CD-91B5-69C0D05472D4}" srcId="{57E6B8E3-EB0C-4321-A58A-91738F314443}" destId="{19744786-9634-4E93-8D61-0D59F0554669}" srcOrd="1" destOrd="0" parTransId="{3437524F-83BB-49DF-80D5-9D9DFC45F9E7}" sibTransId="{44D728C9-5937-4F7A-9F31-1AE4F2F19C27}"/>
    <dgm:cxn modelId="{61CB085E-1492-401C-B302-D444852051FA}" type="presOf" srcId="{19744786-9634-4E93-8D61-0D59F0554669}" destId="{CE9908B1-BF8F-49F2-A1A3-DEB7A29C82AC}" srcOrd="0" destOrd="0" presId="urn:microsoft.com/office/officeart/2005/8/layout/hierarchy3"/>
    <dgm:cxn modelId="{19B76D93-4CF2-4E41-8812-D3EB0637762C}" type="presOf" srcId="{0CA16181-B3A6-4307-8220-77D88D1F3E52}" destId="{12F5D22C-140B-4CE2-BE0D-2EE4D38D9641}" srcOrd="0" destOrd="0" presId="urn:microsoft.com/office/officeart/2005/8/layout/hierarchy3"/>
    <dgm:cxn modelId="{CDED88B2-C256-41CE-A843-65064E3FE28B}" srcId="{57E6B8E3-EB0C-4321-A58A-91738F314443}" destId="{BA0538E6-C92A-43B8-8951-F77EC20F4BFC}" srcOrd="0" destOrd="0" parTransId="{20702F2B-2BA6-4AD8-AFEE-159C9436E3EB}" sibTransId="{C7942EFD-2FC3-4A84-9622-C79123F5E576}"/>
    <dgm:cxn modelId="{5D592B21-B40F-417D-B53A-DEED07B8ABC2}" type="presOf" srcId="{57E6B8E3-EB0C-4321-A58A-91738F314443}" destId="{4FE90B24-28A1-4C22-9748-BB5FE8A44F01}" srcOrd="0" destOrd="0" presId="urn:microsoft.com/office/officeart/2005/8/layout/hierarchy3"/>
    <dgm:cxn modelId="{F11887C8-D54C-4DAC-8D6F-B49AD4D9F425}" type="presOf" srcId="{DC9A3558-D4E6-49E4-B399-10920F528950}" destId="{1951767E-239F-4109-852F-9CAAAF62C86F}" srcOrd="0" destOrd="0" presId="urn:microsoft.com/office/officeart/2005/8/layout/hierarchy3"/>
    <dgm:cxn modelId="{1E1E34AD-1ED3-4191-B243-0CBDBE427F67}" srcId="{BA0538E6-C92A-43B8-8951-F77EC20F4BFC}" destId="{D626E327-5D80-4C3A-BCE0-19BBEC8EC2D9}" srcOrd="1" destOrd="0" parTransId="{EBACC94C-D72C-4D22-8DA7-83302F904222}" sibTransId="{952CCD90-5352-4839-9C1F-2EE34429AF62}"/>
    <dgm:cxn modelId="{3E16A024-8E64-4875-BED6-6A988AABD2EC}" srcId="{BA0538E6-C92A-43B8-8951-F77EC20F4BFC}" destId="{0CA16181-B3A6-4307-8220-77D88D1F3E52}" srcOrd="0" destOrd="0" parTransId="{A646AAF1-9672-4DF3-8A4D-5690313AB7BA}" sibTransId="{2B33C46B-7D3E-4405-B222-35B5560D6340}"/>
    <dgm:cxn modelId="{8FB1FC23-62AE-4981-B1D8-914C7EEF90A4}" srcId="{19744786-9634-4E93-8D61-0D59F0554669}" destId="{FA35D229-2992-496E-89B6-020F7FBEDD73}" srcOrd="1" destOrd="0" parTransId="{DC9A3558-D4E6-49E4-B399-10920F528950}" sibTransId="{CF54795A-498C-490D-82D9-57F363C67227}"/>
    <dgm:cxn modelId="{A2EE8965-3854-461F-9C16-F4AA1D4A8DC2}" type="presOf" srcId="{BA0538E6-C92A-43B8-8951-F77EC20F4BFC}" destId="{A4309A49-8628-4B9D-893A-1FBD829229B8}" srcOrd="1" destOrd="0" presId="urn:microsoft.com/office/officeart/2005/8/layout/hierarchy3"/>
    <dgm:cxn modelId="{4602457D-E7E0-4A4E-8AF0-061A0A729094}" type="presParOf" srcId="{4FE90B24-28A1-4C22-9748-BB5FE8A44F01}" destId="{52E33266-CFE0-4BD8-AC50-80BA8705B6ED}" srcOrd="0" destOrd="0" presId="urn:microsoft.com/office/officeart/2005/8/layout/hierarchy3"/>
    <dgm:cxn modelId="{383C90A4-5558-4BCC-BE83-01ACA1AEC9B7}" type="presParOf" srcId="{52E33266-CFE0-4BD8-AC50-80BA8705B6ED}" destId="{90B578AD-E905-4E30-8E62-3D557C0CF4FD}" srcOrd="0" destOrd="0" presId="urn:microsoft.com/office/officeart/2005/8/layout/hierarchy3"/>
    <dgm:cxn modelId="{71039635-F012-4A82-A4FE-DA23BE1230D0}" type="presParOf" srcId="{90B578AD-E905-4E30-8E62-3D557C0CF4FD}" destId="{306CC4E0-2C93-45F5-9B2A-7AB57D75A3B6}" srcOrd="0" destOrd="0" presId="urn:microsoft.com/office/officeart/2005/8/layout/hierarchy3"/>
    <dgm:cxn modelId="{C46FBF1C-DF57-4992-8778-D81B9D97F44C}" type="presParOf" srcId="{90B578AD-E905-4E30-8E62-3D557C0CF4FD}" destId="{A4309A49-8628-4B9D-893A-1FBD829229B8}" srcOrd="1" destOrd="0" presId="urn:microsoft.com/office/officeart/2005/8/layout/hierarchy3"/>
    <dgm:cxn modelId="{1DB85125-A69B-428E-8D9D-7A2AF244F620}" type="presParOf" srcId="{52E33266-CFE0-4BD8-AC50-80BA8705B6ED}" destId="{5EFA4B2B-2983-4B37-8808-5C007EDC24D6}" srcOrd="1" destOrd="0" presId="urn:microsoft.com/office/officeart/2005/8/layout/hierarchy3"/>
    <dgm:cxn modelId="{56160487-10EE-4452-9AE9-FD822F57864B}" type="presParOf" srcId="{5EFA4B2B-2983-4B37-8808-5C007EDC24D6}" destId="{A1208B5D-3112-4C94-A479-F18E265E11E9}" srcOrd="0" destOrd="0" presId="urn:microsoft.com/office/officeart/2005/8/layout/hierarchy3"/>
    <dgm:cxn modelId="{759E289B-BC24-4989-B70E-EADE9E5BC73A}" type="presParOf" srcId="{5EFA4B2B-2983-4B37-8808-5C007EDC24D6}" destId="{12F5D22C-140B-4CE2-BE0D-2EE4D38D9641}" srcOrd="1" destOrd="0" presId="urn:microsoft.com/office/officeart/2005/8/layout/hierarchy3"/>
    <dgm:cxn modelId="{F1A8A4F3-8A27-4857-8047-CF8B83CB3EC1}" type="presParOf" srcId="{5EFA4B2B-2983-4B37-8808-5C007EDC24D6}" destId="{A19782E9-6D04-48AA-BE3D-13521A2E1772}" srcOrd="2" destOrd="0" presId="urn:microsoft.com/office/officeart/2005/8/layout/hierarchy3"/>
    <dgm:cxn modelId="{34E8F450-AA67-411F-930A-F3180A3F01EB}" type="presParOf" srcId="{5EFA4B2B-2983-4B37-8808-5C007EDC24D6}" destId="{639168FF-D4D0-4795-8CC0-4E3CAE84CF78}" srcOrd="3" destOrd="0" presId="urn:microsoft.com/office/officeart/2005/8/layout/hierarchy3"/>
    <dgm:cxn modelId="{89A5C284-46F4-48EA-A082-A83D1C1CF698}" type="presParOf" srcId="{4FE90B24-28A1-4C22-9748-BB5FE8A44F01}" destId="{34642790-D17D-4E99-A3CB-1B566E7D91EC}" srcOrd="1" destOrd="0" presId="urn:microsoft.com/office/officeart/2005/8/layout/hierarchy3"/>
    <dgm:cxn modelId="{E8D74605-391B-4639-83EE-6B88F5E1C7D6}" type="presParOf" srcId="{34642790-D17D-4E99-A3CB-1B566E7D91EC}" destId="{47571AA5-339E-4AD2-80A2-2FC9EEE4D961}" srcOrd="0" destOrd="0" presId="urn:microsoft.com/office/officeart/2005/8/layout/hierarchy3"/>
    <dgm:cxn modelId="{ACC50C9C-AF6A-427D-B9D2-1A55D179E3E4}" type="presParOf" srcId="{47571AA5-339E-4AD2-80A2-2FC9EEE4D961}" destId="{CE9908B1-BF8F-49F2-A1A3-DEB7A29C82AC}" srcOrd="0" destOrd="0" presId="urn:microsoft.com/office/officeart/2005/8/layout/hierarchy3"/>
    <dgm:cxn modelId="{CDEB680B-80AD-4B73-AF22-688F9EE522AF}" type="presParOf" srcId="{47571AA5-339E-4AD2-80A2-2FC9EEE4D961}" destId="{53878184-A1B6-4AD2-A63B-0A17965C3938}" srcOrd="1" destOrd="0" presId="urn:microsoft.com/office/officeart/2005/8/layout/hierarchy3"/>
    <dgm:cxn modelId="{EAE38AA4-B302-4BCB-8FC1-FB0E02CDA2E7}" type="presParOf" srcId="{34642790-D17D-4E99-A3CB-1B566E7D91EC}" destId="{FA06FD1E-DF59-49F6-A5BB-107D43FAC092}" srcOrd="1" destOrd="0" presId="urn:microsoft.com/office/officeart/2005/8/layout/hierarchy3"/>
    <dgm:cxn modelId="{1EA18441-C5DC-4338-AC33-377A633E576F}" type="presParOf" srcId="{FA06FD1E-DF59-49F6-A5BB-107D43FAC092}" destId="{753A5316-B05E-4BB1-8F67-F8BA49EFCCBD}" srcOrd="0" destOrd="0" presId="urn:microsoft.com/office/officeart/2005/8/layout/hierarchy3"/>
    <dgm:cxn modelId="{6981EF95-B21D-46D4-BA6C-1325ED48DD9B}" type="presParOf" srcId="{FA06FD1E-DF59-49F6-A5BB-107D43FAC092}" destId="{77FDF18C-5267-45AA-B14A-292ED0BF07D4}" srcOrd="1" destOrd="0" presId="urn:microsoft.com/office/officeart/2005/8/layout/hierarchy3"/>
    <dgm:cxn modelId="{63760986-25B9-488B-822F-C8FA88D4894D}" type="presParOf" srcId="{FA06FD1E-DF59-49F6-A5BB-107D43FAC092}" destId="{1951767E-239F-4109-852F-9CAAAF62C86F}" srcOrd="2" destOrd="0" presId="urn:microsoft.com/office/officeart/2005/8/layout/hierarchy3"/>
    <dgm:cxn modelId="{18525ED5-CD02-45AA-BC60-D0EEE1F1C5F8}" type="presParOf" srcId="{FA06FD1E-DF59-49F6-A5BB-107D43FAC092}" destId="{4526AEA5-A4A5-49C7-AABB-02671DD89941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137D77-2160-4FDD-85A1-9766C98F638A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A439679A-DE94-4BF4-956A-64E402421D41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b="1" dirty="0" smtClean="0"/>
            <a:t>Espetros</a:t>
          </a:r>
          <a:endParaRPr lang="pt-PT" b="1" dirty="0"/>
        </a:p>
      </dgm:t>
    </dgm:pt>
    <dgm:pt modelId="{B92753F3-8912-4B9C-B6A6-3B52F5080320}" type="parTrans" cxnId="{D429FEBA-4E81-48C1-B74D-8116051E0855}">
      <dgm:prSet/>
      <dgm:spPr/>
      <dgm:t>
        <a:bodyPr/>
        <a:lstStyle/>
        <a:p>
          <a:endParaRPr lang="pt-PT"/>
        </a:p>
      </dgm:t>
    </dgm:pt>
    <dgm:pt modelId="{CCFD28EB-1807-4878-91D7-EEF6E80DDBCC}" type="sibTrans" cxnId="{D429FEBA-4E81-48C1-B74D-8116051E0855}">
      <dgm:prSet/>
      <dgm:spPr/>
      <dgm:t>
        <a:bodyPr/>
        <a:lstStyle/>
        <a:p>
          <a:endParaRPr lang="pt-PT"/>
        </a:p>
      </dgm:t>
    </dgm:pt>
    <dgm:pt modelId="{0B900678-07A7-4F04-ACBD-E22283A5B1B9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emissão</a:t>
          </a:r>
          <a:endParaRPr lang="pt-PT" b="1" dirty="0"/>
        </a:p>
      </dgm:t>
    </dgm:pt>
    <dgm:pt modelId="{17D75FA5-4602-453D-AE4E-F333D06E71A3}" type="parTrans" cxnId="{87EA273C-591B-4720-8EDC-D648571863BA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2514A2EB-0CE5-42C6-8324-6C427F47236F}" type="sibTrans" cxnId="{87EA273C-591B-4720-8EDC-D648571863BA}">
      <dgm:prSet/>
      <dgm:spPr/>
      <dgm:t>
        <a:bodyPr/>
        <a:lstStyle/>
        <a:p>
          <a:endParaRPr lang="pt-PT"/>
        </a:p>
      </dgm:t>
    </dgm:pt>
    <dgm:pt modelId="{B7302DC9-1FD6-45F4-984E-A06474D8BC7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contínuos</a:t>
          </a:r>
          <a:endParaRPr lang="pt-PT" dirty="0"/>
        </a:p>
      </dgm:t>
    </dgm:pt>
    <dgm:pt modelId="{24E7EB8F-2595-445B-B7AA-D2E26353DFE5}" type="parTrans" cxnId="{629D43C5-1AA0-49E2-8C90-EBD5A1539ED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CC27E08C-0F3B-4C01-BDA4-0CEA71942A14}" type="sibTrans" cxnId="{629D43C5-1AA0-49E2-8C90-EBD5A1539ED7}">
      <dgm:prSet/>
      <dgm:spPr/>
      <dgm:t>
        <a:bodyPr/>
        <a:lstStyle/>
        <a:p>
          <a:endParaRPr lang="pt-PT"/>
        </a:p>
      </dgm:t>
    </dgm:pt>
    <dgm:pt modelId="{E0E750D1-D452-432B-ACB5-E7382B97804E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B55B8D56-2E24-4B21-A2B2-1E76FBC773E5}" type="parTrans" cxnId="{B8FBAF63-2437-4CD4-A75B-A02F2B89B3D3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45EAD0AB-3707-4B80-AACE-DE222303BED1}" type="sibTrans" cxnId="{B8FBAF63-2437-4CD4-A75B-A02F2B89B3D3}">
      <dgm:prSet/>
      <dgm:spPr/>
      <dgm:t>
        <a:bodyPr/>
        <a:lstStyle/>
        <a:p>
          <a:endParaRPr lang="pt-PT"/>
        </a:p>
      </dgm:t>
    </dgm:pt>
    <dgm:pt modelId="{6F0D3E63-9648-4981-BDCB-24514DB87504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</a:t>
          </a:r>
          <a:r>
            <a:rPr lang="pt-PT" b="1" dirty="0" smtClean="0"/>
            <a:t>absorção</a:t>
          </a:r>
          <a:endParaRPr lang="pt-PT" b="1" dirty="0"/>
        </a:p>
      </dgm:t>
    </dgm:pt>
    <dgm:pt modelId="{FFB099A8-5D36-4869-96CD-F2331D917D42}" type="parTrans" cxnId="{4AB54F3C-F5B3-4F41-AAFA-6177609D7065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1A5DCBB-2298-47F7-B4CD-99042F505316}" type="sibTrans" cxnId="{4AB54F3C-F5B3-4F41-AAFA-6177609D7065}">
      <dgm:prSet/>
      <dgm:spPr/>
      <dgm:t>
        <a:bodyPr/>
        <a:lstStyle/>
        <a:p>
          <a:endParaRPr lang="pt-PT"/>
        </a:p>
      </dgm:t>
    </dgm:pt>
    <dgm:pt modelId="{535DC6FA-C58E-49B0-BF2A-B096E08F1DF2}">
      <dgm:prSet phldrT="[Texto]"/>
      <dgm:spPr>
        <a:ln>
          <a:solidFill>
            <a:srgbClr val="8DC679"/>
          </a:solidFill>
        </a:ln>
      </dgm:spPr>
      <dgm:t>
        <a:bodyPr/>
        <a:lstStyle/>
        <a:p>
          <a:r>
            <a:rPr lang="pt-PT" dirty="0" smtClean="0"/>
            <a:t>de riscas</a:t>
          </a:r>
          <a:endParaRPr lang="pt-PT" dirty="0"/>
        </a:p>
      </dgm:t>
    </dgm:pt>
    <dgm:pt modelId="{CCD2558B-DA0F-4629-AEFA-821E258C3400}" type="parTrans" cxnId="{0C593DF3-1371-48EC-9147-D75C74B36376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5059F22-010F-4161-97CC-8C403074C4FC}" type="sibTrans" cxnId="{0C593DF3-1371-48EC-9147-D75C74B36376}">
      <dgm:prSet/>
      <dgm:spPr/>
      <dgm:t>
        <a:bodyPr/>
        <a:lstStyle/>
        <a:p>
          <a:endParaRPr lang="pt-PT"/>
        </a:p>
      </dgm:t>
    </dgm:pt>
    <dgm:pt modelId="{BB0398E8-C09C-44BE-A6D0-B242B09F487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FF0AFD65-FBDC-40F2-ADF1-6C8874AADBEE}" type="parTrans" cxnId="{788AC170-EB5C-49E8-815E-886BE7BC665F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3E18E079-4DB5-4EB4-9DD5-7B4433014B97}" type="sibTrans" cxnId="{788AC170-EB5C-49E8-815E-886BE7BC665F}">
      <dgm:prSet/>
      <dgm:spPr/>
      <dgm:t>
        <a:bodyPr/>
        <a:lstStyle/>
        <a:p>
          <a:endParaRPr lang="pt-PT"/>
        </a:p>
      </dgm:t>
    </dgm:pt>
    <dgm:pt modelId="{F0D9B81B-E2A4-4936-AADD-C8C590D7DDF9}">
      <dgm:prSet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71A1FE32-250C-46BF-87BC-B4A03C42B8EE}" type="parTrans" cxnId="{29AC1807-8FB0-4C37-95B1-8569D9DB2FA1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0371AB70-3405-443C-BC57-57A11772C9F1}" type="sibTrans" cxnId="{29AC1807-8FB0-4C37-95B1-8569D9DB2FA1}">
      <dgm:prSet/>
      <dgm:spPr/>
      <dgm:t>
        <a:bodyPr/>
        <a:lstStyle/>
        <a:p>
          <a:endParaRPr lang="pt-PT"/>
        </a:p>
      </dgm:t>
    </dgm:pt>
    <dgm:pt modelId="{2F460F9D-3CFF-42F9-9726-FD8093A4C543}">
      <dgm:prSet/>
      <dgm:spPr>
        <a:blipFill rotWithShape="0">
          <a:blip xmlns:r="http://schemas.openxmlformats.org/officeDocument/2006/relationships" r:embed="rId3"/>
          <a:stretch>
            <a:fillRect/>
          </a:stretch>
        </a:blipFill>
        <a:ln>
          <a:solidFill>
            <a:srgbClr val="8DC679"/>
          </a:solidFill>
        </a:ln>
      </dgm:spPr>
      <dgm:t>
        <a:bodyPr/>
        <a:lstStyle/>
        <a:p>
          <a:endParaRPr lang="pt-PT" dirty="0"/>
        </a:p>
      </dgm:t>
    </dgm:pt>
    <dgm:pt modelId="{757D3EA7-6346-41BE-A086-6F90B80FA637}" type="parTrans" cxnId="{D2EC7A51-AB3F-4281-8C29-7A043D202B87}">
      <dgm:prSet/>
      <dgm:spPr>
        <a:ln>
          <a:solidFill>
            <a:srgbClr val="8DC679"/>
          </a:solidFill>
        </a:ln>
      </dgm:spPr>
      <dgm:t>
        <a:bodyPr/>
        <a:lstStyle/>
        <a:p>
          <a:endParaRPr lang="pt-PT"/>
        </a:p>
      </dgm:t>
    </dgm:pt>
    <dgm:pt modelId="{9E9E81C8-1B13-408A-9ECE-8C95F2244155}" type="sibTrans" cxnId="{D2EC7A51-AB3F-4281-8C29-7A043D202B87}">
      <dgm:prSet/>
      <dgm:spPr/>
      <dgm:t>
        <a:bodyPr/>
        <a:lstStyle/>
        <a:p>
          <a:endParaRPr lang="pt-PT"/>
        </a:p>
      </dgm:t>
    </dgm:pt>
    <dgm:pt modelId="{6F88F1BF-6E28-45A2-AD2F-DC05321F9C04}" type="pres">
      <dgm:prSet presAssocID="{D9137D77-2160-4FDD-85A1-9766C98F638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5B224753-A06A-40F3-BBC6-4383835AA19A}" type="pres">
      <dgm:prSet presAssocID="{A439679A-DE94-4BF4-956A-64E402421D41}" presName="root1" presStyleCnt="0"/>
      <dgm:spPr/>
    </dgm:pt>
    <dgm:pt modelId="{82B2470F-749C-423B-80F7-415BDA838885}" type="pres">
      <dgm:prSet presAssocID="{A439679A-DE94-4BF4-956A-64E402421D4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4722D45-2DED-447F-A147-E5E44FAB137A}" type="pres">
      <dgm:prSet presAssocID="{A439679A-DE94-4BF4-956A-64E402421D41}" presName="level2hierChild" presStyleCnt="0"/>
      <dgm:spPr/>
    </dgm:pt>
    <dgm:pt modelId="{92189561-8822-4893-8708-278D12EE43DA}" type="pres">
      <dgm:prSet presAssocID="{17D75FA5-4602-453D-AE4E-F333D06E71A3}" presName="conn2-1" presStyleLbl="parChTrans1D2" presStyleIdx="0" presStyleCnt="2"/>
      <dgm:spPr/>
      <dgm:t>
        <a:bodyPr/>
        <a:lstStyle/>
        <a:p>
          <a:endParaRPr lang="pt-PT"/>
        </a:p>
      </dgm:t>
    </dgm:pt>
    <dgm:pt modelId="{7DB94574-87F0-4B0B-905F-45DF5D31859C}" type="pres">
      <dgm:prSet presAssocID="{17D75FA5-4602-453D-AE4E-F333D06E71A3}" presName="connTx" presStyleLbl="parChTrans1D2" presStyleIdx="0" presStyleCnt="2"/>
      <dgm:spPr/>
      <dgm:t>
        <a:bodyPr/>
        <a:lstStyle/>
        <a:p>
          <a:endParaRPr lang="pt-PT"/>
        </a:p>
      </dgm:t>
    </dgm:pt>
    <dgm:pt modelId="{4D5296F5-3990-45FD-B045-C72D0CB4DB4F}" type="pres">
      <dgm:prSet presAssocID="{0B900678-07A7-4F04-ACBD-E22283A5B1B9}" presName="root2" presStyleCnt="0"/>
      <dgm:spPr/>
    </dgm:pt>
    <dgm:pt modelId="{F91B4A00-96B4-4348-8DB3-D96F4136958F}" type="pres">
      <dgm:prSet presAssocID="{0B900678-07A7-4F04-ACBD-E22283A5B1B9}" presName="LevelTwoTextNode" presStyleLbl="node2" presStyleIdx="0" presStyleCnt="2" custLinFactNeighborX="988" custLinFactNeighborY="-303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885C712-91EA-41AC-AEC2-2526E3E119FD}" type="pres">
      <dgm:prSet presAssocID="{0B900678-07A7-4F04-ACBD-E22283A5B1B9}" presName="level3hierChild" presStyleCnt="0"/>
      <dgm:spPr/>
    </dgm:pt>
    <dgm:pt modelId="{44DCCB58-C7CF-4DC3-98DF-C9F73842E14D}" type="pres">
      <dgm:prSet presAssocID="{24E7EB8F-2595-445B-B7AA-D2E26353DFE5}" presName="conn2-1" presStyleLbl="parChTrans1D3" presStyleIdx="0" presStyleCnt="3"/>
      <dgm:spPr/>
      <dgm:t>
        <a:bodyPr/>
        <a:lstStyle/>
        <a:p>
          <a:endParaRPr lang="pt-PT"/>
        </a:p>
      </dgm:t>
    </dgm:pt>
    <dgm:pt modelId="{F6E150F9-A420-41FD-82F8-21CD794A2E03}" type="pres">
      <dgm:prSet presAssocID="{24E7EB8F-2595-445B-B7AA-D2E26353DFE5}" presName="connTx" presStyleLbl="parChTrans1D3" presStyleIdx="0" presStyleCnt="3"/>
      <dgm:spPr/>
      <dgm:t>
        <a:bodyPr/>
        <a:lstStyle/>
        <a:p>
          <a:endParaRPr lang="pt-PT"/>
        </a:p>
      </dgm:t>
    </dgm:pt>
    <dgm:pt modelId="{6F572645-8573-4B8A-A85E-2BC3BFF36679}" type="pres">
      <dgm:prSet presAssocID="{B7302DC9-1FD6-45F4-984E-A06474D8BC7E}" presName="root2" presStyleCnt="0"/>
      <dgm:spPr/>
    </dgm:pt>
    <dgm:pt modelId="{34B71C7A-87EC-4638-B542-CF4E179257F3}" type="pres">
      <dgm:prSet presAssocID="{B7302DC9-1FD6-45F4-984E-A06474D8BC7E}" presName="LevelTwoTextNode" presStyleLbl="node3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30A860D2-6BEF-4CA2-BE38-56CDBA3708C7}" type="pres">
      <dgm:prSet presAssocID="{B7302DC9-1FD6-45F4-984E-A06474D8BC7E}" presName="level3hierChild" presStyleCnt="0"/>
      <dgm:spPr/>
    </dgm:pt>
    <dgm:pt modelId="{2479EF9A-6F3F-432E-BC1B-053FFE61617C}" type="pres">
      <dgm:prSet presAssocID="{FF0AFD65-FBDC-40F2-ADF1-6C8874AADBEE}" presName="conn2-1" presStyleLbl="parChTrans1D4" presStyleIdx="0" presStyleCnt="3"/>
      <dgm:spPr/>
      <dgm:t>
        <a:bodyPr/>
        <a:lstStyle/>
        <a:p>
          <a:endParaRPr lang="pt-PT"/>
        </a:p>
      </dgm:t>
    </dgm:pt>
    <dgm:pt modelId="{195F5AD5-D45F-403F-9EF9-E9B4A1638360}" type="pres">
      <dgm:prSet presAssocID="{FF0AFD65-FBDC-40F2-ADF1-6C8874AADBEE}" presName="connTx" presStyleLbl="parChTrans1D4" presStyleIdx="0" presStyleCnt="3"/>
      <dgm:spPr/>
      <dgm:t>
        <a:bodyPr/>
        <a:lstStyle/>
        <a:p>
          <a:endParaRPr lang="pt-PT"/>
        </a:p>
      </dgm:t>
    </dgm:pt>
    <dgm:pt modelId="{EF0487B7-0EA9-48BB-8E56-DEA608CE94D9}" type="pres">
      <dgm:prSet presAssocID="{BB0398E8-C09C-44BE-A6D0-B242B09F4870}" presName="root2" presStyleCnt="0"/>
      <dgm:spPr/>
    </dgm:pt>
    <dgm:pt modelId="{49378854-C964-4ACF-A646-D8B478005D8D}" type="pres">
      <dgm:prSet presAssocID="{BB0398E8-C09C-44BE-A6D0-B242B09F4870}" presName="LevelTwoTextNode" presStyleLbl="node4" presStyleIdx="0" presStyleCnt="3" custLinFactNeighborY="-9103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DDB5195-DA09-4FEB-9AFB-B6DDB76CB25B}" type="pres">
      <dgm:prSet presAssocID="{BB0398E8-C09C-44BE-A6D0-B242B09F4870}" presName="level3hierChild" presStyleCnt="0"/>
      <dgm:spPr/>
    </dgm:pt>
    <dgm:pt modelId="{C75B6231-F8C7-4BE5-80D1-624CA71619FB}" type="pres">
      <dgm:prSet presAssocID="{B55B8D56-2E24-4B21-A2B2-1E76FBC773E5}" presName="conn2-1" presStyleLbl="parChTrans1D3" presStyleIdx="1" presStyleCnt="3"/>
      <dgm:spPr/>
      <dgm:t>
        <a:bodyPr/>
        <a:lstStyle/>
        <a:p>
          <a:endParaRPr lang="pt-PT"/>
        </a:p>
      </dgm:t>
    </dgm:pt>
    <dgm:pt modelId="{B5AF3C0A-1B3A-468A-9C16-77B36933D7D3}" type="pres">
      <dgm:prSet presAssocID="{B55B8D56-2E24-4B21-A2B2-1E76FBC773E5}" presName="connTx" presStyleLbl="parChTrans1D3" presStyleIdx="1" presStyleCnt="3"/>
      <dgm:spPr/>
      <dgm:t>
        <a:bodyPr/>
        <a:lstStyle/>
        <a:p>
          <a:endParaRPr lang="pt-PT"/>
        </a:p>
      </dgm:t>
    </dgm:pt>
    <dgm:pt modelId="{7015E238-51D2-4671-B93A-8370C16557B1}" type="pres">
      <dgm:prSet presAssocID="{E0E750D1-D452-432B-ACB5-E7382B97804E}" presName="root2" presStyleCnt="0"/>
      <dgm:spPr/>
    </dgm:pt>
    <dgm:pt modelId="{C55E2C10-60CF-4919-9AB8-2D749CE3A27B}" type="pres">
      <dgm:prSet presAssocID="{E0E750D1-D452-432B-ACB5-E7382B97804E}" presName="LevelTwoTextNode" presStyleLbl="node3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87EE947-7550-4356-BF1D-77900DDA5D89}" type="pres">
      <dgm:prSet presAssocID="{E0E750D1-D452-432B-ACB5-E7382B97804E}" presName="level3hierChild" presStyleCnt="0"/>
      <dgm:spPr/>
    </dgm:pt>
    <dgm:pt modelId="{3E473F5E-165F-49AD-A430-798F84288EAD}" type="pres">
      <dgm:prSet presAssocID="{71A1FE32-250C-46BF-87BC-B4A03C42B8EE}" presName="conn2-1" presStyleLbl="parChTrans1D4" presStyleIdx="1" presStyleCnt="3"/>
      <dgm:spPr/>
      <dgm:t>
        <a:bodyPr/>
        <a:lstStyle/>
        <a:p>
          <a:endParaRPr lang="pt-PT"/>
        </a:p>
      </dgm:t>
    </dgm:pt>
    <dgm:pt modelId="{7252B3E8-24E4-456F-9567-EF739245A486}" type="pres">
      <dgm:prSet presAssocID="{71A1FE32-250C-46BF-87BC-B4A03C42B8EE}" presName="connTx" presStyleLbl="parChTrans1D4" presStyleIdx="1" presStyleCnt="3"/>
      <dgm:spPr/>
      <dgm:t>
        <a:bodyPr/>
        <a:lstStyle/>
        <a:p>
          <a:endParaRPr lang="pt-PT"/>
        </a:p>
      </dgm:t>
    </dgm:pt>
    <dgm:pt modelId="{22CBBE8C-3131-40F3-8D36-AE5B1433D4C8}" type="pres">
      <dgm:prSet presAssocID="{F0D9B81B-E2A4-4936-AADD-C8C590D7DDF9}" presName="root2" presStyleCnt="0"/>
      <dgm:spPr/>
    </dgm:pt>
    <dgm:pt modelId="{ED06775B-C05B-4F52-85F4-723EC0D3FC92}" type="pres">
      <dgm:prSet presAssocID="{F0D9B81B-E2A4-4936-AADD-C8C590D7DDF9}" presName="LevelTwoTextNode" presStyleLbl="node4" presStyleIdx="1" presStyleCnt="3" custLinFactNeighborY="-8786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A988E57-1F5B-44D8-861A-68F216E25384}" type="pres">
      <dgm:prSet presAssocID="{F0D9B81B-E2A4-4936-AADD-C8C590D7DDF9}" presName="level3hierChild" presStyleCnt="0"/>
      <dgm:spPr/>
    </dgm:pt>
    <dgm:pt modelId="{91F7B48C-F831-41D2-8069-366A8A72E755}" type="pres">
      <dgm:prSet presAssocID="{FFB099A8-5D36-4869-96CD-F2331D917D42}" presName="conn2-1" presStyleLbl="parChTrans1D2" presStyleIdx="1" presStyleCnt="2"/>
      <dgm:spPr/>
      <dgm:t>
        <a:bodyPr/>
        <a:lstStyle/>
        <a:p>
          <a:endParaRPr lang="pt-PT"/>
        </a:p>
      </dgm:t>
    </dgm:pt>
    <dgm:pt modelId="{B152E0F9-F944-4DE3-B218-55B120168CE9}" type="pres">
      <dgm:prSet presAssocID="{FFB099A8-5D36-4869-96CD-F2331D917D42}" presName="connTx" presStyleLbl="parChTrans1D2" presStyleIdx="1" presStyleCnt="2"/>
      <dgm:spPr/>
      <dgm:t>
        <a:bodyPr/>
        <a:lstStyle/>
        <a:p>
          <a:endParaRPr lang="pt-PT"/>
        </a:p>
      </dgm:t>
    </dgm:pt>
    <dgm:pt modelId="{5E989543-4A37-4203-81FB-C4D06C9280A8}" type="pres">
      <dgm:prSet presAssocID="{6F0D3E63-9648-4981-BDCB-24514DB87504}" presName="root2" presStyleCnt="0"/>
      <dgm:spPr/>
    </dgm:pt>
    <dgm:pt modelId="{7A6EC323-8F2B-4331-B346-929B945B4F5F}" type="pres">
      <dgm:prSet presAssocID="{6F0D3E63-9648-4981-BDCB-24514DB87504}" presName="LevelTwoTextNode" presStyleLbl="node2" presStyleIdx="1" presStyleCnt="2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F666D6B-03EE-407D-92FB-77594ECBE63D}" type="pres">
      <dgm:prSet presAssocID="{6F0D3E63-9648-4981-BDCB-24514DB87504}" presName="level3hierChild" presStyleCnt="0"/>
      <dgm:spPr/>
    </dgm:pt>
    <dgm:pt modelId="{6184AF6A-7F89-4100-864A-01A629FC4E3B}" type="pres">
      <dgm:prSet presAssocID="{CCD2558B-DA0F-4629-AEFA-821E258C3400}" presName="conn2-1" presStyleLbl="parChTrans1D3" presStyleIdx="2" presStyleCnt="3"/>
      <dgm:spPr/>
      <dgm:t>
        <a:bodyPr/>
        <a:lstStyle/>
        <a:p>
          <a:endParaRPr lang="pt-PT"/>
        </a:p>
      </dgm:t>
    </dgm:pt>
    <dgm:pt modelId="{A6BC6A91-A0CC-4B87-AD1E-447B986786CE}" type="pres">
      <dgm:prSet presAssocID="{CCD2558B-DA0F-4629-AEFA-821E258C3400}" presName="connTx" presStyleLbl="parChTrans1D3" presStyleIdx="2" presStyleCnt="3"/>
      <dgm:spPr/>
      <dgm:t>
        <a:bodyPr/>
        <a:lstStyle/>
        <a:p>
          <a:endParaRPr lang="pt-PT"/>
        </a:p>
      </dgm:t>
    </dgm:pt>
    <dgm:pt modelId="{3D192564-D25C-470C-905D-1A5A8DFD2227}" type="pres">
      <dgm:prSet presAssocID="{535DC6FA-C58E-49B0-BF2A-B096E08F1DF2}" presName="root2" presStyleCnt="0"/>
      <dgm:spPr/>
    </dgm:pt>
    <dgm:pt modelId="{B6B49ADD-FCE6-440F-8580-C951E4A62821}" type="pres">
      <dgm:prSet presAssocID="{535DC6FA-C58E-49B0-BF2A-B096E08F1DF2}" presName="LevelTwoTextNode" presStyleLbl="node3" presStyleIdx="2" presStyleCnt="3" custLinFactNeighborY="39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2946D28D-20CA-4571-B270-2810A829F2B6}" type="pres">
      <dgm:prSet presAssocID="{535DC6FA-C58E-49B0-BF2A-B096E08F1DF2}" presName="level3hierChild" presStyleCnt="0"/>
      <dgm:spPr/>
    </dgm:pt>
    <dgm:pt modelId="{061DE018-14E8-487E-86A3-9BFF86F91F13}" type="pres">
      <dgm:prSet presAssocID="{757D3EA7-6346-41BE-A086-6F90B80FA637}" presName="conn2-1" presStyleLbl="parChTrans1D4" presStyleIdx="2" presStyleCnt="3"/>
      <dgm:spPr/>
      <dgm:t>
        <a:bodyPr/>
        <a:lstStyle/>
        <a:p>
          <a:endParaRPr lang="pt-PT"/>
        </a:p>
      </dgm:t>
    </dgm:pt>
    <dgm:pt modelId="{83683A91-5628-4DF9-BF5C-EE77060E9699}" type="pres">
      <dgm:prSet presAssocID="{757D3EA7-6346-41BE-A086-6F90B80FA637}" presName="connTx" presStyleLbl="parChTrans1D4" presStyleIdx="2" presStyleCnt="3"/>
      <dgm:spPr/>
      <dgm:t>
        <a:bodyPr/>
        <a:lstStyle/>
        <a:p>
          <a:endParaRPr lang="pt-PT"/>
        </a:p>
      </dgm:t>
    </dgm:pt>
    <dgm:pt modelId="{5D218D85-1F9D-417A-958C-8A83B2F4ED97}" type="pres">
      <dgm:prSet presAssocID="{2F460F9D-3CFF-42F9-9726-FD8093A4C543}" presName="root2" presStyleCnt="0"/>
      <dgm:spPr/>
    </dgm:pt>
    <dgm:pt modelId="{0E1B035F-50E0-4301-A968-B6556CFE4CB4}" type="pres">
      <dgm:prSet presAssocID="{2F460F9D-3CFF-42F9-9726-FD8093A4C543}" presName="LevelTwoTextNode" presStyleLbl="node4" presStyleIdx="2" presStyleCnt="3" custLinFactNeighborY="2405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3F8B4DF-DC07-4CEE-98AC-BCAF5D3B3D13}" type="pres">
      <dgm:prSet presAssocID="{2F460F9D-3CFF-42F9-9726-FD8093A4C543}" presName="level3hierChild" presStyleCnt="0"/>
      <dgm:spPr/>
    </dgm:pt>
  </dgm:ptLst>
  <dgm:cxnLst>
    <dgm:cxn modelId="{81F082FA-5F17-4F9D-9B74-DF71A829F71D}" type="presOf" srcId="{CCD2558B-DA0F-4629-AEFA-821E258C3400}" destId="{6184AF6A-7F89-4100-864A-01A629FC4E3B}" srcOrd="0" destOrd="0" presId="urn:microsoft.com/office/officeart/2005/8/layout/hierarchy2"/>
    <dgm:cxn modelId="{8C4C8D81-E847-4557-8D40-7748639CC282}" type="presOf" srcId="{A439679A-DE94-4BF4-956A-64E402421D41}" destId="{82B2470F-749C-423B-80F7-415BDA838885}" srcOrd="0" destOrd="0" presId="urn:microsoft.com/office/officeart/2005/8/layout/hierarchy2"/>
    <dgm:cxn modelId="{19732D85-F19B-40C0-AFEE-83D68C6FDED3}" type="presOf" srcId="{2F460F9D-3CFF-42F9-9726-FD8093A4C543}" destId="{0E1B035F-50E0-4301-A968-B6556CFE4CB4}" srcOrd="0" destOrd="0" presId="urn:microsoft.com/office/officeart/2005/8/layout/hierarchy2"/>
    <dgm:cxn modelId="{87EA273C-591B-4720-8EDC-D648571863BA}" srcId="{A439679A-DE94-4BF4-956A-64E402421D41}" destId="{0B900678-07A7-4F04-ACBD-E22283A5B1B9}" srcOrd="0" destOrd="0" parTransId="{17D75FA5-4602-453D-AE4E-F333D06E71A3}" sibTransId="{2514A2EB-0CE5-42C6-8324-6C427F47236F}"/>
    <dgm:cxn modelId="{D2BFD525-EDBD-4507-958B-1F5EA691225B}" type="presOf" srcId="{FFB099A8-5D36-4869-96CD-F2331D917D42}" destId="{B152E0F9-F944-4DE3-B218-55B120168CE9}" srcOrd="1" destOrd="0" presId="urn:microsoft.com/office/officeart/2005/8/layout/hierarchy2"/>
    <dgm:cxn modelId="{572B277E-4817-40CD-AEF9-694B7F77A387}" type="presOf" srcId="{17D75FA5-4602-453D-AE4E-F333D06E71A3}" destId="{7DB94574-87F0-4B0B-905F-45DF5D31859C}" srcOrd="1" destOrd="0" presId="urn:microsoft.com/office/officeart/2005/8/layout/hierarchy2"/>
    <dgm:cxn modelId="{BC7B7225-2B9E-475D-B3A0-EF7F68224C83}" type="presOf" srcId="{71A1FE32-250C-46BF-87BC-B4A03C42B8EE}" destId="{7252B3E8-24E4-456F-9567-EF739245A486}" srcOrd="1" destOrd="0" presId="urn:microsoft.com/office/officeart/2005/8/layout/hierarchy2"/>
    <dgm:cxn modelId="{788AC170-EB5C-49E8-815E-886BE7BC665F}" srcId="{B7302DC9-1FD6-45F4-984E-A06474D8BC7E}" destId="{BB0398E8-C09C-44BE-A6D0-B242B09F4870}" srcOrd="0" destOrd="0" parTransId="{FF0AFD65-FBDC-40F2-ADF1-6C8874AADBEE}" sibTransId="{3E18E079-4DB5-4EB4-9DD5-7B4433014B97}"/>
    <dgm:cxn modelId="{D6D599B1-40DC-4DCA-B85C-88DC276E18FE}" type="presOf" srcId="{B55B8D56-2E24-4B21-A2B2-1E76FBC773E5}" destId="{B5AF3C0A-1B3A-468A-9C16-77B36933D7D3}" srcOrd="1" destOrd="0" presId="urn:microsoft.com/office/officeart/2005/8/layout/hierarchy2"/>
    <dgm:cxn modelId="{FBCAC2B6-747B-451C-8531-917FFBEC8A4F}" type="presOf" srcId="{535DC6FA-C58E-49B0-BF2A-B096E08F1DF2}" destId="{B6B49ADD-FCE6-440F-8580-C951E4A62821}" srcOrd="0" destOrd="0" presId="urn:microsoft.com/office/officeart/2005/8/layout/hierarchy2"/>
    <dgm:cxn modelId="{0C9A0BE6-C38C-4275-BA8B-A958EE26A48C}" type="presOf" srcId="{24E7EB8F-2595-445B-B7AA-D2E26353DFE5}" destId="{44DCCB58-C7CF-4DC3-98DF-C9F73842E14D}" srcOrd="0" destOrd="0" presId="urn:microsoft.com/office/officeart/2005/8/layout/hierarchy2"/>
    <dgm:cxn modelId="{B8FBAF63-2437-4CD4-A75B-A02F2B89B3D3}" srcId="{0B900678-07A7-4F04-ACBD-E22283A5B1B9}" destId="{E0E750D1-D452-432B-ACB5-E7382B97804E}" srcOrd="1" destOrd="0" parTransId="{B55B8D56-2E24-4B21-A2B2-1E76FBC773E5}" sibTransId="{45EAD0AB-3707-4B80-AACE-DE222303BED1}"/>
    <dgm:cxn modelId="{D5CEEB23-AD9F-4F44-B2F7-E59D38082A02}" type="presOf" srcId="{17D75FA5-4602-453D-AE4E-F333D06E71A3}" destId="{92189561-8822-4893-8708-278D12EE43DA}" srcOrd="0" destOrd="0" presId="urn:microsoft.com/office/officeart/2005/8/layout/hierarchy2"/>
    <dgm:cxn modelId="{148AB0CD-8080-4098-A592-D94971E56745}" type="presOf" srcId="{0B900678-07A7-4F04-ACBD-E22283A5B1B9}" destId="{F91B4A00-96B4-4348-8DB3-D96F4136958F}" srcOrd="0" destOrd="0" presId="urn:microsoft.com/office/officeart/2005/8/layout/hierarchy2"/>
    <dgm:cxn modelId="{930AAB65-C782-4455-9924-A1D92C47DA73}" type="presOf" srcId="{24E7EB8F-2595-445B-B7AA-D2E26353DFE5}" destId="{F6E150F9-A420-41FD-82F8-21CD794A2E03}" srcOrd="1" destOrd="0" presId="urn:microsoft.com/office/officeart/2005/8/layout/hierarchy2"/>
    <dgm:cxn modelId="{0C593DF3-1371-48EC-9147-D75C74B36376}" srcId="{6F0D3E63-9648-4981-BDCB-24514DB87504}" destId="{535DC6FA-C58E-49B0-BF2A-B096E08F1DF2}" srcOrd="0" destOrd="0" parTransId="{CCD2558B-DA0F-4629-AEFA-821E258C3400}" sibTransId="{F5059F22-010F-4161-97CC-8C403074C4FC}"/>
    <dgm:cxn modelId="{E990BB1B-E5CE-49EB-B182-ABCAC65DC6E5}" type="presOf" srcId="{D9137D77-2160-4FDD-85A1-9766C98F638A}" destId="{6F88F1BF-6E28-45A2-AD2F-DC05321F9C04}" srcOrd="0" destOrd="0" presId="urn:microsoft.com/office/officeart/2005/8/layout/hierarchy2"/>
    <dgm:cxn modelId="{02ACC5B7-E124-42CF-8B9D-616218523FA9}" type="presOf" srcId="{757D3EA7-6346-41BE-A086-6F90B80FA637}" destId="{061DE018-14E8-487E-86A3-9BFF86F91F13}" srcOrd="0" destOrd="0" presId="urn:microsoft.com/office/officeart/2005/8/layout/hierarchy2"/>
    <dgm:cxn modelId="{0D293317-A8D9-43FE-B67D-CC4BF87E1AC4}" type="presOf" srcId="{B7302DC9-1FD6-45F4-984E-A06474D8BC7E}" destId="{34B71C7A-87EC-4638-B542-CF4E179257F3}" srcOrd="0" destOrd="0" presId="urn:microsoft.com/office/officeart/2005/8/layout/hierarchy2"/>
    <dgm:cxn modelId="{D429FEBA-4E81-48C1-B74D-8116051E0855}" srcId="{D9137D77-2160-4FDD-85A1-9766C98F638A}" destId="{A439679A-DE94-4BF4-956A-64E402421D41}" srcOrd="0" destOrd="0" parTransId="{B92753F3-8912-4B9C-B6A6-3B52F5080320}" sibTransId="{CCFD28EB-1807-4878-91D7-EEF6E80DDBCC}"/>
    <dgm:cxn modelId="{F1FC7EA6-379D-4852-9E42-70674624A4A4}" type="presOf" srcId="{BB0398E8-C09C-44BE-A6D0-B242B09F4870}" destId="{49378854-C964-4ACF-A646-D8B478005D8D}" srcOrd="0" destOrd="0" presId="urn:microsoft.com/office/officeart/2005/8/layout/hierarchy2"/>
    <dgm:cxn modelId="{9F6494A2-E57D-422D-8D21-6AEB379CE661}" type="presOf" srcId="{71A1FE32-250C-46BF-87BC-B4A03C42B8EE}" destId="{3E473F5E-165F-49AD-A430-798F84288EAD}" srcOrd="0" destOrd="0" presId="urn:microsoft.com/office/officeart/2005/8/layout/hierarchy2"/>
    <dgm:cxn modelId="{010E4E51-3448-4174-9C59-B4E4DF6F7727}" type="presOf" srcId="{FF0AFD65-FBDC-40F2-ADF1-6C8874AADBEE}" destId="{2479EF9A-6F3F-432E-BC1B-053FFE61617C}" srcOrd="0" destOrd="0" presId="urn:microsoft.com/office/officeart/2005/8/layout/hierarchy2"/>
    <dgm:cxn modelId="{1F6659FA-B55D-41FA-B0EA-ECBB386DCFE5}" type="presOf" srcId="{E0E750D1-D452-432B-ACB5-E7382B97804E}" destId="{C55E2C10-60CF-4919-9AB8-2D749CE3A27B}" srcOrd="0" destOrd="0" presId="urn:microsoft.com/office/officeart/2005/8/layout/hierarchy2"/>
    <dgm:cxn modelId="{D2EC7A51-AB3F-4281-8C29-7A043D202B87}" srcId="{535DC6FA-C58E-49B0-BF2A-B096E08F1DF2}" destId="{2F460F9D-3CFF-42F9-9726-FD8093A4C543}" srcOrd="0" destOrd="0" parTransId="{757D3EA7-6346-41BE-A086-6F90B80FA637}" sibTransId="{9E9E81C8-1B13-408A-9ECE-8C95F2244155}"/>
    <dgm:cxn modelId="{644200A2-2E30-4297-9E6A-151A2477B439}" type="presOf" srcId="{B55B8D56-2E24-4B21-A2B2-1E76FBC773E5}" destId="{C75B6231-F8C7-4BE5-80D1-624CA71619FB}" srcOrd="0" destOrd="0" presId="urn:microsoft.com/office/officeart/2005/8/layout/hierarchy2"/>
    <dgm:cxn modelId="{F97FADB7-C78B-49FF-9BEF-F2D2642F02B7}" type="presOf" srcId="{6F0D3E63-9648-4981-BDCB-24514DB87504}" destId="{7A6EC323-8F2B-4331-B346-929B945B4F5F}" srcOrd="0" destOrd="0" presId="urn:microsoft.com/office/officeart/2005/8/layout/hierarchy2"/>
    <dgm:cxn modelId="{E4B69499-ECB8-46BB-B5D2-D3BA60BF4837}" type="presOf" srcId="{FF0AFD65-FBDC-40F2-ADF1-6C8874AADBEE}" destId="{195F5AD5-D45F-403F-9EF9-E9B4A1638360}" srcOrd="1" destOrd="0" presId="urn:microsoft.com/office/officeart/2005/8/layout/hierarchy2"/>
    <dgm:cxn modelId="{629D43C5-1AA0-49E2-8C90-EBD5A1539ED7}" srcId="{0B900678-07A7-4F04-ACBD-E22283A5B1B9}" destId="{B7302DC9-1FD6-45F4-984E-A06474D8BC7E}" srcOrd="0" destOrd="0" parTransId="{24E7EB8F-2595-445B-B7AA-D2E26353DFE5}" sibTransId="{CC27E08C-0F3B-4C01-BDA4-0CEA71942A14}"/>
    <dgm:cxn modelId="{F7747E94-53D3-4860-B6FC-BEF6E874336D}" type="presOf" srcId="{FFB099A8-5D36-4869-96CD-F2331D917D42}" destId="{91F7B48C-F831-41D2-8069-366A8A72E755}" srcOrd="0" destOrd="0" presId="urn:microsoft.com/office/officeart/2005/8/layout/hierarchy2"/>
    <dgm:cxn modelId="{FB1C5046-7BB6-44C6-B0A3-9C60C17ABD2C}" type="presOf" srcId="{757D3EA7-6346-41BE-A086-6F90B80FA637}" destId="{83683A91-5628-4DF9-BF5C-EE77060E9699}" srcOrd="1" destOrd="0" presId="urn:microsoft.com/office/officeart/2005/8/layout/hierarchy2"/>
    <dgm:cxn modelId="{7AB0BC97-DBEE-46A1-8B40-ED87B03ABE89}" type="presOf" srcId="{CCD2558B-DA0F-4629-AEFA-821E258C3400}" destId="{A6BC6A91-A0CC-4B87-AD1E-447B986786CE}" srcOrd="1" destOrd="0" presId="urn:microsoft.com/office/officeart/2005/8/layout/hierarchy2"/>
    <dgm:cxn modelId="{36710EF6-28E6-46E1-84D1-B5614813391A}" type="presOf" srcId="{F0D9B81B-E2A4-4936-AADD-C8C590D7DDF9}" destId="{ED06775B-C05B-4F52-85F4-723EC0D3FC92}" srcOrd="0" destOrd="0" presId="urn:microsoft.com/office/officeart/2005/8/layout/hierarchy2"/>
    <dgm:cxn modelId="{29AC1807-8FB0-4C37-95B1-8569D9DB2FA1}" srcId="{E0E750D1-D452-432B-ACB5-E7382B97804E}" destId="{F0D9B81B-E2A4-4936-AADD-C8C590D7DDF9}" srcOrd="0" destOrd="0" parTransId="{71A1FE32-250C-46BF-87BC-B4A03C42B8EE}" sibTransId="{0371AB70-3405-443C-BC57-57A11772C9F1}"/>
    <dgm:cxn modelId="{4AB54F3C-F5B3-4F41-AAFA-6177609D7065}" srcId="{A439679A-DE94-4BF4-956A-64E402421D41}" destId="{6F0D3E63-9648-4981-BDCB-24514DB87504}" srcOrd="1" destOrd="0" parTransId="{FFB099A8-5D36-4869-96CD-F2331D917D42}" sibTransId="{F1A5DCBB-2298-47F7-B4CD-99042F505316}"/>
    <dgm:cxn modelId="{E68C49E9-EAAC-4BF1-A832-46A8AA7FD9E7}" type="presParOf" srcId="{6F88F1BF-6E28-45A2-AD2F-DC05321F9C04}" destId="{5B224753-A06A-40F3-BBC6-4383835AA19A}" srcOrd="0" destOrd="0" presId="urn:microsoft.com/office/officeart/2005/8/layout/hierarchy2"/>
    <dgm:cxn modelId="{4E697C42-AF5B-449F-B9BC-BC3CC9914F50}" type="presParOf" srcId="{5B224753-A06A-40F3-BBC6-4383835AA19A}" destId="{82B2470F-749C-423B-80F7-415BDA838885}" srcOrd="0" destOrd="0" presId="urn:microsoft.com/office/officeart/2005/8/layout/hierarchy2"/>
    <dgm:cxn modelId="{41A0D98F-452E-4242-844D-C7794BD1788D}" type="presParOf" srcId="{5B224753-A06A-40F3-BBC6-4383835AA19A}" destId="{24722D45-2DED-447F-A147-E5E44FAB137A}" srcOrd="1" destOrd="0" presId="urn:microsoft.com/office/officeart/2005/8/layout/hierarchy2"/>
    <dgm:cxn modelId="{A035CACF-24DF-4F33-8C77-3572AEA3AA86}" type="presParOf" srcId="{24722D45-2DED-447F-A147-E5E44FAB137A}" destId="{92189561-8822-4893-8708-278D12EE43DA}" srcOrd="0" destOrd="0" presId="urn:microsoft.com/office/officeart/2005/8/layout/hierarchy2"/>
    <dgm:cxn modelId="{4B17566D-3E79-488C-9774-D0A0478BF8B6}" type="presParOf" srcId="{92189561-8822-4893-8708-278D12EE43DA}" destId="{7DB94574-87F0-4B0B-905F-45DF5D31859C}" srcOrd="0" destOrd="0" presId="urn:microsoft.com/office/officeart/2005/8/layout/hierarchy2"/>
    <dgm:cxn modelId="{F617E76E-6703-4764-B01D-5BE902CE1C18}" type="presParOf" srcId="{24722D45-2DED-447F-A147-E5E44FAB137A}" destId="{4D5296F5-3990-45FD-B045-C72D0CB4DB4F}" srcOrd="1" destOrd="0" presId="urn:microsoft.com/office/officeart/2005/8/layout/hierarchy2"/>
    <dgm:cxn modelId="{4C2219DB-7771-4952-8E75-42705CC7FF3D}" type="presParOf" srcId="{4D5296F5-3990-45FD-B045-C72D0CB4DB4F}" destId="{F91B4A00-96B4-4348-8DB3-D96F4136958F}" srcOrd="0" destOrd="0" presId="urn:microsoft.com/office/officeart/2005/8/layout/hierarchy2"/>
    <dgm:cxn modelId="{7EE66169-AF11-4C3E-94D4-51EE49DA600A}" type="presParOf" srcId="{4D5296F5-3990-45FD-B045-C72D0CB4DB4F}" destId="{C885C712-91EA-41AC-AEC2-2526E3E119FD}" srcOrd="1" destOrd="0" presId="urn:microsoft.com/office/officeart/2005/8/layout/hierarchy2"/>
    <dgm:cxn modelId="{C050825D-653C-4F34-94C2-04701322C020}" type="presParOf" srcId="{C885C712-91EA-41AC-AEC2-2526E3E119FD}" destId="{44DCCB58-C7CF-4DC3-98DF-C9F73842E14D}" srcOrd="0" destOrd="0" presId="urn:microsoft.com/office/officeart/2005/8/layout/hierarchy2"/>
    <dgm:cxn modelId="{650AD6DC-D1EB-44A5-952B-E4FE4069A901}" type="presParOf" srcId="{44DCCB58-C7CF-4DC3-98DF-C9F73842E14D}" destId="{F6E150F9-A420-41FD-82F8-21CD794A2E03}" srcOrd="0" destOrd="0" presId="urn:microsoft.com/office/officeart/2005/8/layout/hierarchy2"/>
    <dgm:cxn modelId="{4E447FF8-F3BC-4DC3-A797-264A2BDB0377}" type="presParOf" srcId="{C885C712-91EA-41AC-AEC2-2526E3E119FD}" destId="{6F572645-8573-4B8A-A85E-2BC3BFF36679}" srcOrd="1" destOrd="0" presId="urn:microsoft.com/office/officeart/2005/8/layout/hierarchy2"/>
    <dgm:cxn modelId="{A0D9541F-39EF-4C93-A312-94354211C099}" type="presParOf" srcId="{6F572645-8573-4B8A-A85E-2BC3BFF36679}" destId="{34B71C7A-87EC-4638-B542-CF4E179257F3}" srcOrd="0" destOrd="0" presId="urn:microsoft.com/office/officeart/2005/8/layout/hierarchy2"/>
    <dgm:cxn modelId="{CAE3D6AE-F2E7-4160-AAAF-367309E0E8BC}" type="presParOf" srcId="{6F572645-8573-4B8A-A85E-2BC3BFF36679}" destId="{30A860D2-6BEF-4CA2-BE38-56CDBA3708C7}" srcOrd="1" destOrd="0" presId="urn:microsoft.com/office/officeart/2005/8/layout/hierarchy2"/>
    <dgm:cxn modelId="{4C74C27F-8361-433F-A350-6015D304F06B}" type="presParOf" srcId="{30A860D2-6BEF-4CA2-BE38-56CDBA3708C7}" destId="{2479EF9A-6F3F-432E-BC1B-053FFE61617C}" srcOrd="0" destOrd="0" presId="urn:microsoft.com/office/officeart/2005/8/layout/hierarchy2"/>
    <dgm:cxn modelId="{5905FA6F-E0C8-47C4-B10F-85BABDF690A7}" type="presParOf" srcId="{2479EF9A-6F3F-432E-BC1B-053FFE61617C}" destId="{195F5AD5-D45F-403F-9EF9-E9B4A1638360}" srcOrd="0" destOrd="0" presId="urn:microsoft.com/office/officeart/2005/8/layout/hierarchy2"/>
    <dgm:cxn modelId="{F64931D1-13B1-4BBB-A686-A01DCAD4F37E}" type="presParOf" srcId="{30A860D2-6BEF-4CA2-BE38-56CDBA3708C7}" destId="{EF0487B7-0EA9-48BB-8E56-DEA608CE94D9}" srcOrd="1" destOrd="0" presId="urn:microsoft.com/office/officeart/2005/8/layout/hierarchy2"/>
    <dgm:cxn modelId="{DBE3149B-DA65-4374-BED2-B3DBF14CB238}" type="presParOf" srcId="{EF0487B7-0EA9-48BB-8E56-DEA608CE94D9}" destId="{49378854-C964-4ACF-A646-D8B478005D8D}" srcOrd="0" destOrd="0" presId="urn:microsoft.com/office/officeart/2005/8/layout/hierarchy2"/>
    <dgm:cxn modelId="{24C2C8F7-A731-40E7-9496-105FE2872BB7}" type="presParOf" srcId="{EF0487B7-0EA9-48BB-8E56-DEA608CE94D9}" destId="{CDDB5195-DA09-4FEB-9AFB-B6DDB76CB25B}" srcOrd="1" destOrd="0" presId="urn:microsoft.com/office/officeart/2005/8/layout/hierarchy2"/>
    <dgm:cxn modelId="{CC165009-DB32-4567-BD64-AB6CEF1CA11D}" type="presParOf" srcId="{C885C712-91EA-41AC-AEC2-2526E3E119FD}" destId="{C75B6231-F8C7-4BE5-80D1-624CA71619FB}" srcOrd="2" destOrd="0" presId="urn:microsoft.com/office/officeart/2005/8/layout/hierarchy2"/>
    <dgm:cxn modelId="{0116A3D0-252C-4828-B518-1763B15E08F4}" type="presParOf" srcId="{C75B6231-F8C7-4BE5-80D1-624CA71619FB}" destId="{B5AF3C0A-1B3A-468A-9C16-77B36933D7D3}" srcOrd="0" destOrd="0" presId="urn:microsoft.com/office/officeart/2005/8/layout/hierarchy2"/>
    <dgm:cxn modelId="{12D8FD54-905E-4693-A038-2CCEF9603F07}" type="presParOf" srcId="{C885C712-91EA-41AC-AEC2-2526E3E119FD}" destId="{7015E238-51D2-4671-B93A-8370C16557B1}" srcOrd="3" destOrd="0" presId="urn:microsoft.com/office/officeart/2005/8/layout/hierarchy2"/>
    <dgm:cxn modelId="{95708764-B728-4922-B273-FC645BCB21F5}" type="presParOf" srcId="{7015E238-51D2-4671-B93A-8370C16557B1}" destId="{C55E2C10-60CF-4919-9AB8-2D749CE3A27B}" srcOrd="0" destOrd="0" presId="urn:microsoft.com/office/officeart/2005/8/layout/hierarchy2"/>
    <dgm:cxn modelId="{2D8C7DC0-4174-4115-9361-25886116FE0C}" type="presParOf" srcId="{7015E238-51D2-4671-B93A-8370C16557B1}" destId="{987EE947-7550-4356-BF1D-77900DDA5D89}" srcOrd="1" destOrd="0" presId="urn:microsoft.com/office/officeart/2005/8/layout/hierarchy2"/>
    <dgm:cxn modelId="{407B6AB3-CC42-43E8-AA8A-43F7F7A1D8BC}" type="presParOf" srcId="{987EE947-7550-4356-BF1D-77900DDA5D89}" destId="{3E473F5E-165F-49AD-A430-798F84288EAD}" srcOrd="0" destOrd="0" presId="urn:microsoft.com/office/officeart/2005/8/layout/hierarchy2"/>
    <dgm:cxn modelId="{09EFF645-38A0-4687-8701-A1F728624477}" type="presParOf" srcId="{3E473F5E-165F-49AD-A430-798F84288EAD}" destId="{7252B3E8-24E4-456F-9567-EF739245A486}" srcOrd="0" destOrd="0" presId="urn:microsoft.com/office/officeart/2005/8/layout/hierarchy2"/>
    <dgm:cxn modelId="{03B85755-BA29-40F0-8850-95E50D25B92F}" type="presParOf" srcId="{987EE947-7550-4356-BF1D-77900DDA5D89}" destId="{22CBBE8C-3131-40F3-8D36-AE5B1433D4C8}" srcOrd="1" destOrd="0" presId="urn:microsoft.com/office/officeart/2005/8/layout/hierarchy2"/>
    <dgm:cxn modelId="{CEA7A3EB-7B29-4967-A31B-0DD9CC9DCB91}" type="presParOf" srcId="{22CBBE8C-3131-40F3-8D36-AE5B1433D4C8}" destId="{ED06775B-C05B-4F52-85F4-723EC0D3FC92}" srcOrd="0" destOrd="0" presId="urn:microsoft.com/office/officeart/2005/8/layout/hierarchy2"/>
    <dgm:cxn modelId="{49A77972-9217-4059-B4DF-C9773D8CC7C3}" type="presParOf" srcId="{22CBBE8C-3131-40F3-8D36-AE5B1433D4C8}" destId="{4A988E57-1F5B-44D8-861A-68F216E25384}" srcOrd="1" destOrd="0" presId="urn:microsoft.com/office/officeart/2005/8/layout/hierarchy2"/>
    <dgm:cxn modelId="{E53C3260-7A45-4126-BE0E-3008B8AC2943}" type="presParOf" srcId="{24722D45-2DED-447F-A147-E5E44FAB137A}" destId="{91F7B48C-F831-41D2-8069-366A8A72E755}" srcOrd="2" destOrd="0" presId="urn:microsoft.com/office/officeart/2005/8/layout/hierarchy2"/>
    <dgm:cxn modelId="{A7BD8BFF-524A-42A8-B2B7-6F9A4FBE1854}" type="presParOf" srcId="{91F7B48C-F831-41D2-8069-366A8A72E755}" destId="{B152E0F9-F944-4DE3-B218-55B120168CE9}" srcOrd="0" destOrd="0" presId="urn:microsoft.com/office/officeart/2005/8/layout/hierarchy2"/>
    <dgm:cxn modelId="{8DE5810C-DA9F-45A3-B902-4A29602290F4}" type="presParOf" srcId="{24722D45-2DED-447F-A147-E5E44FAB137A}" destId="{5E989543-4A37-4203-81FB-C4D06C9280A8}" srcOrd="3" destOrd="0" presId="urn:microsoft.com/office/officeart/2005/8/layout/hierarchy2"/>
    <dgm:cxn modelId="{2099391B-E100-4733-8314-7A524A9A5BC8}" type="presParOf" srcId="{5E989543-4A37-4203-81FB-C4D06C9280A8}" destId="{7A6EC323-8F2B-4331-B346-929B945B4F5F}" srcOrd="0" destOrd="0" presId="urn:microsoft.com/office/officeart/2005/8/layout/hierarchy2"/>
    <dgm:cxn modelId="{4105EBE9-626E-4618-9C39-2194DB088FA3}" type="presParOf" srcId="{5E989543-4A37-4203-81FB-C4D06C9280A8}" destId="{5F666D6B-03EE-407D-92FB-77594ECBE63D}" srcOrd="1" destOrd="0" presId="urn:microsoft.com/office/officeart/2005/8/layout/hierarchy2"/>
    <dgm:cxn modelId="{C9E5920C-6629-440D-9849-A3BE0DB23140}" type="presParOf" srcId="{5F666D6B-03EE-407D-92FB-77594ECBE63D}" destId="{6184AF6A-7F89-4100-864A-01A629FC4E3B}" srcOrd="0" destOrd="0" presId="urn:microsoft.com/office/officeart/2005/8/layout/hierarchy2"/>
    <dgm:cxn modelId="{1A944035-9FEB-4F55-B2A0-1E27AC42B9FC}" type="presParOf" srcId="{6184AF6A-7F89-4100-864A-01A629FC4E3B}" destId="{A6BC6A91-A0CC-4B87-AD1E-447B986786CE}" srcOrd="0" destOrd="0" presId="urn:microsoft.com/office/officeart/2005/8/layout/hierarchy2"/>
    <dgm:cxn modelId="{8B304438-AE7C-4FBE-8EA2-098287239980}" type="presParOf" srcId="{5F666D6B-03EE-407D-92FB-77594ECBE63D}" destId="{3D192564-D25C-470C-905D-1A5A8DFD2227}" srcOrd="1" destOrd="0" presId="urn:microsoft.com/office/officeart/2005/8/layout/hierarchy2"/>
    <dgm:cxn modelId="{2F65215D-AB19-4B12-9F47-BFA9D4696551}" type="presParOf" srcId="{3D192564-D25C-470C-905D-1A5A8DFD2227}" destId="{B6B49ADD-FCE6-440F-8580-C951E4A62821}" srcOrd="0" destOrd="0" presId="urn:microsoft.com/office/officeart/2005/8/layout/hierarchy2"/>
    <dgm:cxn modelId="{FD378EF2-432E-4EFA-86EB-D7E63AAA11C8}" type="presParOf" srcId="{3D192564-D25C-470C-905D-1A5A8DFD2227}" destId="{2946D28D-20CA-4571-B270-2810A829F2B6}" srcOrd="1" destOrd="0" presId="urn:microsoft.com/office/officeart/2005/8/layout/hierarchy2"/>
    <dgm:cxn modelId="{D73C01E9-01BE-43C5-9EC7-555212640726}" type="presParOf" srcId="{2946D28D-20CA-4571-B270-2810A829F2B6}" destId="{061DE018-14E8-487E-86A3-9BFF86F91F13}" srcOrd="0" destOrd="0" presId="urn:microsoft.com/office/officeart/2005/8/layout/hierarchy2"/>
    <dgm:cxn modelId="{479B02C2-2F9B-4447-92FD-FAF31202C955}" type="presParOf" srcId="{061DE018-14E8-487E-86A3-9BFF86F91F13}" destId="{83683A91-5628-4DF9-BF5C-EE77060E9699}" srcOrd="0" destOrd="0" presId="urn:microsoft.com/office/officeart/2005/8/layout/hierarchy2"/>
    <dgm:cxn modelId="{799757A1-9486-4C44-8A7A-E7616F38D02A}" type="presParOf" srcId="{2946D28D-20CA-4571-B270-2810A829F2B6}" destId="{5D218D85-1F9D-417A-958C-8A83B2F4ED97}" srcOrd="1" destOrd="0" presId="urn:microsoft.com/office/officeart/2005/8/layout/hierarchy2"/>
    <dgm:cxn modelId="{5F49B28D-1922-4DBA-9B2D-721AD37FC174}" type="presParOf" srcId="{5D218D85-1F9D-417A-958C-8A83B2F4ED97}" destId="{0E1B035F-50E0-4301-A968-B6556CFE4CB4}" srcOrd="0" destOrd="0" presId="urn:microsoft.com/office/officeart/2005/8/layout/hierarchy2"/>
    <dgm:cxn modelId="{0CEEDCEE-26EF-40A5-8889-DCD38D6F1C2C}" type="presParOf" srcId="{5D218D85-1F9D-417A-958C-8A83B2F4ED97}" destId="{03F8B4DF-DC07-4CEE-98AC-BCAF5D3B3D1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CC4E0-2C93-45F5-9B2A-7AB57D75A3B6}">
      <dsp:nvSpPr>
        <dsp:cNvPr id="0" name=""/>
        <dsp:cNvSpPr/>
      </dsp:nvSpPr>
      <dsp:spPr>
        <a:xfrm>
          <a:off x="0" y="3"/>
          <a:ext cx="2642083" cy="1321041"/>
        </a:xfrm>
        <a:prstGeom prst="roundRect">
          <a:avLst>
            <a:gd name="adj" fmla="val 10000"/>
          </a:avLst>
        </a:prstGeom>
        <a:solidFill>
          <a:srgbClr val="579ADE"/>
        </a:soli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Reação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exotérmica</a:t>
          </a:r>
          <a:endParaRPr lang="pt-PT" sz="18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692" y="38695"/>
        <a:ext cx="2564699" cy="1243657"/>
      </dsp:txXfrm>
    </dsp:sp>
    <dsp:sp modelId="{A1208B5D-3112-4C94-A479-F18E265E11E9}">
      <dsp:nvSpPr>
        <dsp:cNvPr id="0" name=""/>
        <dsp:cNvSpPr/>
      </dsp:nvSpPr>
      <dsp:spPr>
        <a:xfrm>
          <a:off x="264208" y="1321045"/>
          <a:ext cx="289816" cy="99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098"/>
              </a:lnTo>
              <a:lnTo>
                <a:pt x="289816" y="991098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5D22C-140B-4CE2-BE0D-2EE4D38D9641}">
      <dsp:nvSpPr>
        <dsp:cNvPr id="0" name=""/>
        <dsp:cNvSpPr/>
      </dsp:nvSpPr>
      <dsp:spPr>
        <a:xfrm>
          <a:off x="554025" y="1651623"/>
          <a:ext cx="2638871" cy="1321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temperatura do sistema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aumenta.</a:t>
          </a:r>
          <a:endParaRPr lang="pt-PT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2717" y="1690315"/>
        <a:ext cx="2561487" cy="1243657"/>
      </dsp:txXfrm>
    </dsp:sp>
    <dsp:sp modelId="{A19782E9-6D04-48AA-BE3D-13521A2E1772}">
      <dsp:nvSpPr>
        <dsp:cNvPr id="0" name=""/>
        <dsp:cNvSpPr/>
      </dsp:nvSpPr>
      <dsp:spPr>
        <a:xfrm>
          <a:off x="264208" y="1321045"/>
          <a:ext cx="289816" cy="264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400"/>
              </a:lnTo>
              <a:lnTo>
                <a:pt x="289816" y="2642400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168FF-D4D0-4795-8CC0-4E3CAE84CF78}">
      <dsp:nvSpPr>
        <dsp:cNvPr id="0" name=""/>
        <dsp:cNvSpPr/>
      </dsp:nvSpPr>
      <dsp:spPr>
        <a:xfrm>
          <a:off x="554025" y="3302925"/>
          <a:ext cx="2638849" cy="1321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cinética interna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aumenta;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potencial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associada às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ligações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diminui.</a:t>
          </a:r>
          <a:endParaRPr lang="pt-PT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92717" y="3341617"/>
        <a:ext cx="2561465" cy="1243657"/>
      </dsp:txXfrm>
    </dsp:sp>
    <dsp:sp modelId="{CE9908B1-BF8F-49F2-A1A3-DEB7A29C82AC}">
      <dsp:nvSpPr>
        <dsp:cNvPr id="0" name=""/>
        <dsp:cNvSpPr/>
      </dsp:nvSpPr>
      <dsp:spPr>
        <a:xfrm>
          <a:off x="3938418" y="3"/>
          <a:ext cx="2642083" cy="1321041"/>
        </a:xfrm>
        <a:prstGeom prst="roundRect">
          <a:avLst>
            <a:gd name="adj" fmla="val 10000"/>
          </a:avLst>
        </a:prstGeom>
        <a:solidFill>
          <a:srgbClr val="579ADE"/>
        </a:soli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endotérmica</a:t>
          </a:r>
          <a:endParaRPr lang="pt-PT" sz="18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977110" y="38695"/>
        <a:ext cx="2564699" cy="1243657"/>
      </dsp:txXfrm>
    </dsp:sp>
    <dsp:sp modelId="{753A5316-B05E-4BB1-8F67-F8BA49EFCCBD}">
      <dsp:nvSpPr>
        <dsp:cNvPr id="0" name=""/>
        <dsp:cNvSpPr/>
      </dsp:nvSpPr>
      <dsp:spPr>
        <a:xfrm>
          <a:off x="4202626" y="1321045"/>
          <a:ext cx="306428" cy="991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1098"/>
              </a:lnTo>
              <a:lnTo>
                <a:pt x="306428" y="991098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DF18C-5267-45AA-B14A-292ED0BF07D4}">
      <dsp:nvSpPr>
        <dsp:cNvPr id="0" name=""/>
        <dsp:cNvSpPr/>
      </dsp:nvSpPr>
      <dsp:spPr>
        <a:xfrm>
          <a:off x="4509055" y="1651623"/>
          <a:ext cx="2793718" cy="1321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temperatura do sistema diminui.</a:t>
          </a:r>
          <a:endParaRPr lang="pt-PT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7747" y="1690315"/>
        <a:ext cx="2716334" cy="1243657"/>
      </dsp:txXfrm>
    </dsp:sp>
    <dsp:sp modelId="{1951767E-239F-4109-852F-9CAAAF62C86F}">
      <dsp:nvSpPr>
        <dsp:cNvPr id="0" name=""/>
        <dsp:cNvSpPr/>
      </dsp:nvSpPr>
      <dsp:spPr>
        <a:xfrm>
          <a:off x="4202626" y="1321045"/>
          <a:ext cx="306428" cy="26424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2400"/>
              </a:lnTo>
              <a:lnTo>
                <a:pt x="306428" y="2642400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6AEA5-A4A5-49C7-AABB-02671DD89941}">
      <dsp:nvSpPr>
        <dsp:cNvPr id="0" name=""/>
        <dsp:cNvSpPr/>
      </dsp:nvSpPr>
      <dsp:spPr>
        <a:xfrm>
          <a:off x="4509055" y="3302925"/>
          <a:ext cx="2793718" cy="13210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cinética interna diminui;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potencial associada às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ligações aumenta.</a:t>
          </a:r>
          <a:endParaRPr lang="pt-PT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547747" y="3341617"/>
        <a:ext cx="2716334" cy="12436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6CC4E0-2C93-45F5-9B2A-7AB57D75A3B6}">
      <dsp:nvSpPr>
        <dsp:cNvPr id="0" name=""/>
        <dsp:cNvSpPr/>
      </dsp:nvSpPr>
      <dsp:spPr>
        <a:xfrm>
          <a:off x="0" y="708"/>
          <a:ext cx="2641278" cy="1320639"/>
        </a:xfrm>
        <a:prstGeom prst="roundRect">
          <a:avLst>
            <a:gd name="adj" fmla="val 10000"/>
          </a:avLst>
        </a:prstGeom>
        <a:solidFill>
          <a:srgbClr val="579ADE"/>
        </a:soli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Reação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exotérmica</a:t>
          </a:r>
          <a:endParaRPr lang="pt-PT" sz="18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38680" y="39388"/>
        <a:ext cx="2563918" cy="1243279"/>
      </dsp:txXfrm>
    </dsp:sp>
    <dsp:sp modelId="{A1208B5D-3112-4C94-A479-F18E265E11E9}">
      <dsp:nvSpPr>
        <dsp:cNvPr id="0" name=""/>
        <dsp:cNvSpPr/>
      </dsp:nvSpPr>
      <dsp:spPr>
        <a:xfrm>
          <a:off x="264127" y="1321347"/>
          <a:ext cx="265952" cy="990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796"/>
              </a:lnTo>
              <a:lnTo>
                <a:pt x="265952" y="990796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5D22C-140B-4CE2-BE0D-2EE4D38D9641}">
      <dsp:nvSpPr>
        <dsp:cNvPr id="0" name=""/>
        <dsp:cNvSpPr/>
      </dsp:nvSpPr>
      <dsp:spPr>
        <a:xfrm>
          <a:off x="530080" y="1651824"/>
          <a:ext cx="2638067" cy="1320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Há transferência de energia do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sistema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 a vizinhança.</a:t>
          </a:r>
          <a:endParaRPr lang="pt-PT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568760" y="1690504"/>
        <a:ext cx="2560707" cy="1243279"/>
      </dsp:txXfrm>
    </dsp:sp>
    <dsp:sp modelId="{A19782E9-6D04-48AA-BE3D-13521A2E1772}">
      <dsp:nvSpPr>
        <dsp:cNvPr id="0" name=""/>
        <dsp:cNvSpPr/>
      </dsp:nvSpPr>
      <dsp:spPr>
        <a:xfrm>
          <a:off x="264127" y="1321347"/>
          <a:ext cx="306375" cy="2641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95"/>
              </a:lnTo>
              <a:lnTo>
                <a:pt x="306375" y="2641595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168FF-D4D0-4795-8CC0-4E3CAE84CF78}">
      <dsp:nvSpPr>
        <dsp:cNvPr id="0" name=""/>
        <dsp:cNvSpPr/>
      </dsp:nvSpPr>
      <dsp:spPr>
        <a:xfrm>
          <a:off x="570503" y="3302623"/>
          <a:ext cx="3245730" cy="1320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libertada na formação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das ligações dos produtos é superior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à energia absorvida na quebra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ligações dos reagentes.</a:t>
          </a:r>
          <a:endParaRPr lang="pt-PT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609183" y="3341303"/>
        <a:ext cx="3168370" cy="1243279"/>
      </dsp:txXfrm>
    </dsp:sp>
    <dsp:sp modelId="{CE9908B1-BF8F-49F2-A1A3-DEB7A29C82AC}">
      <dsp:nvSpPr>
        <dsp:cNvPr id="0" name=""/>
        <dsp:cNvSpPr/>
      </dsp:nvSpPr>
      <dsp:spPr>
        <a:xfrm>
          <a:off x="4270586" y="708"/>
          <a:ext cx="2641278" cy="1320639"/>
        </a:xfrm>
        <a:prstGeom prst="roundRect">
          <a:avLst>
            <a:gd name="adj" fmla="val 10000"/>
          </a:avLst>
        </a:prstGeom>
        <a:solidFill>
          <a:srgbClr val="579ADE"/>
        </a:solidFill>
        <a:ln>
          <a:solidFill>
            <a:srgbClr val="00B0F0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Reação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800" b="1" kern="12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endotérmica</a:t>
          </a:r>
          <a:endParaRPr lang="pt-PT" sz="1800" b="1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309266" y="39388"/>
        <a:ext cx="2563918" cy="1243279"/>
      </dsp:txXfrm>
    </dsp:sp>
    <dsp:sp modelId="{753A5316-B05E-4BB1-8F67-F8BA49EFCCBD}">
      <dsp:nvSpPr>
        <dsp:cNvPr id="0" name=""/>
        <dsp:cNvSpPr/>
      </dsp:nvSpPr>
      <dsp:spPr>
        <a:xfrm>
          <a:off x="4534713" y="1321347"/>
          <a:ext cx="306335" cy="990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90796"/>
              </a:lnTo>
              <a:lnTo>
                <a:pt x="306335" y="99079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DF18C-5267-45AA-B14A-292ED0BF07D4}">
      <dsp:nvSpPr>
        <dsp:cNvPr id="0" name=""/>
        <dsp:cNvSpPr/>
      </dsp:nvSpPr>
      <dsp:spPr>
        <a:xfrm>
          <a:off x="4841049" y="1651824"/>
          <a:ext cx="2792867" cy="1320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Há transferência de energia da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vizinhança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para o sistema.</a:t>
          </a:r>
          <a:endParaRPr lang="pt-PT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79729" y="1690504"/>
        <a:ext cx="2715507" cy="1243279"/>
      </dsp:txXfrm>
    </dsp:sp>
    <dsp:sp modelId="{1951767E-239F-4109-852F-9CAAAF62C86F}">
      <dsp:nvSpPr>
        <dsp:cNvPr id="0" name=""/>
        <dsp:cNvSpPr/>
      </dsp:nvSpPr>
      <dsp:spPr>
        <a:xfrm>
          <a:off x="4534713" y="1321347"/>
          <a:ext cx="306335" cy="26415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95"/>
              </a:lnTo>
              <a:lnTo>
                <a:pt x="306335" y="2641595"/>
              </a:lnTo>
            </a:path>
          </a:pathLst>
        </a:custGeom>
        <a:noFill/>
        <a:ln w="25400" cap="flat" cmpd="sng" algn="ctr">
          <a:solidFill>
            <a:srgbClr val="00B0F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6AEA5-A4A5-49C7-AABB-02671DD89941}">
      <dsp:nvSpPr>
        <dsp:cNvPr id="0" name=""/>
        <dsp:cNvSpPr/>
      </dsp:nvSpPr>
      <dsp:spPr>
        <a:xfrm>
          <a:off x="4841049" y="3302623"/>
          <a:ext cx="3164864" cy="13206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B0F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 energia libertada na formação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das ligações dos produtos é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inferior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à energia absorvida na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quebra</a:t>
          </a:r>
          <a:r>
            <a:rPr lang="pt-PT" sz="1600" kern="1200" baseline="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</a:t>
          </a:r>
          <a:r>
            <a:rPr lang="pt-PT" sz="1600" kern="12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de ligações dos reagentes.</a:t>
          </a:r>
          <a:endParaRPr lang="pt-PT" sz="1600" b="1" kern="12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4879729" y="3341303"/>
        <a:ext cx="3087504" cy="1243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B2470F-749C-423B-80F7-415BDA838885}">
      <dsp:nvSpPr>
        <dsp:cNvPr id="0" name=""/>
        <dsp:cNvSpPr/>
      </dsp:nvSpPr>
      <dsp:spPr>
        <a:xfrm>
          <a:off x="1624" y="1876611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b="1" kern="1200" dirty="0" smtClean="0"/>
            <a:t>Espetros</a:t>
          </a:r>
          <a:endParaRPr lang="pt-PT" sz="2300" b="1" kern="1200" dirty="0"/>
        </a:p>
      </dsp:txBody>
      <dsp:txXfrm>
        <a:off x="23041" y="1898028"/>
        <a:ext cx="1419650" cy="688408"/>
      </dsp:txXfrm>
    </dsp:sp>
    <dsp:sp modelId="{92189561-8822-4893-8708-278D12EE43DA}">
      <dsp:nvSpPr>
        <dsp:cNvPr id="0" name=""/>
        <dsp:cNvSpPr/>
      </dsp:nvSpPr>
      <dsp:spPr>
        <a:xfrm rot="18306375">
          <a:off x="1242661" y="1799676"/>
          <a:ext cx="1042338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42338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7772" y="1789811"/>
        <a:ext cx="52116" cy="52116"/>
      </dsp:txXfrm>
    </dsp:sp>
    <dsp:sp modelId="{F91B4A00-96B4-4348-8DB3-D96F4136958F}">
      <dsp:nvSpPr>
        <dsp:cNvPr id="0" name=""/>
        <dsp:cNvSpPr/>
      </dsp:nvSpPr>
      <dsp:spPr>
        <a:xfrm>
          <a:off x="2063552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emissão</a:t>
          </a:r>
          <a:endParaRPr lang="pt-PT" sz="2300" b="1" kern="1200" dirty="0"/>
        </a:p>
      </dsp:txBody>
      <dsp:txXfrm>
        <a:off x="2084969" y="1045304"/>
        <a:ext cx="1419650" cy="688408"/>
      </dsp:txXfrm>
    </dsp:sp>
    <dsp:sp modelId="{44DCCB58-C7CF-4DC3-98DF-C9F73842E14D}">
      <dsp:nvSpPr>
        <dsp:cNvPr id="0" name=""/>
        <dsp:cNvSpPr/>
      </dsp:nvSpPr>
      <dsp:spPr>
        <a:xfrm rot="18206160">
          <a:off x="3293578" y="941267"/>
          <a:ext cx="1035461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1035461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5422" y="931575"/>
        <a:ext cx="51773" cy="51773"/>
      </dsp:txXfrm>
    </dsp:sp>
    <dsp:sp modelId="{34B71C7A-87EC-4638-B542-CF4E179257F3}">
      <dsp:nvSpPr>
        <dsp:cNvPr id="0" name=""/>
        <dsp:cNvSpPr/>
      </dsp:nvSpPr>
      <dsp:spPr>
        <a:xfrm>
          <a:off x="4096580" y="159793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contínuos</a:t>
          </a:r>
          <a:endParaRPr lang="pt-PT" sz="2300" kern="1200" dirty="0"/>
        </a:p>
      </dsp:txBody>
      <dsp:txXfrm>
        <a:off x="4117997" y="181210"/>
        <a:ext cx="1419650" cy="688408"/>
      </dsp:txXfrm>
    </dsp:sp>
    <dsp:sp modelId="{2479EF9A-6F3F-432E-BC1B-053FFE61617C}">
      <dsp:nvSpPr>
        <dsp:cNvPr id="0" name=""/>
        <dsp:cNvSpPr/>
      </dsp:nvSpPr>
      <dsp:spPr>
        <a:xfrm>
          <a:off x="5559065" y="509220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510789"/>
        <a:ext cx="29249" cy="29249"/>
      </dsp:txXfrm>
    </dsp:sp>
    <dsp:sp modelId="{49378854-C964-4ACF-A646-D8B478005D8D}">
      <dsp:nvSpPr>
        <dsp:cNvPr id="0" name=""/>
        <dsp:cNvSpPr/>
      </dsp:nvSpPr>
      <dsp:spPr>
        <a:xfrm>
          <a:off x="6144059" y="1597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81210"/>
        <a:ext cx="1419650" cy="688408"/>
      </dsp:txXfrm>
    </dsp:sp>
    <dsp:sp modelId="{C75B6231-F8C7-4BE5-80D1-624CA71619FB}">
      <dsp:nvSpPr>
        <dsp:cNvPr id="0" name=""/>
        <dsp:cNvSpPr/>
      </dsp:nvSpPr>
      <dsp:spPr>
        <a:xfrm>
          <a:off x="3526036" y="1373314"/>
          <a:ext cx="570544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70544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97045" y="1375245"/>
        <a:ext cx="28527" cy="28527"/>
      </dsp:txXfrm>
    </dsp:sp>
    <dsp:sp modelId="{C55E2C10-60CF-4919-9AB8-2D749CE3A27B}">
      <dsp:nvSpPr>
        <dsp:cNvPr id="0" name=""/>
        <dsp:cNvSpPr/>
      </dsp:nvSpPr>
      <dsp:spPr>
        <a:xfrm>
          <a:off x="4096580" y="1023887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1045304"/>
        <a:ext cx="1419650" cy="688408"/>
      </dsp:txXfrm>
    </dsp:sp>
    <dsp:sp modelId="{3E473F5E-165F-49AD-A430-798F84288EAD}">
      <dsp:nvSpPr>
        <dsp:cNvPr id="0" name=""/>
        <dsp:cNvSpPr/>
      </dsp:nvSpPr>
      <dsp:spPr>
        <a:xfrm>
          <a:off x="5559065" y="1373314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7" y="1374883"/>
        <a:ext cx="29249" cy="29249"/>
      </dsp:txXfrm>
    </dsp:sp>
    <dsp:sp modelId="{ED06775B-C05B-4F52-85F4-723EC0D3FC92}">
      <dsp:nvSpPr>
        <dsp:cNvPr id="0" name=""/>
        <dsp:cNvSpPr/>
      </dsp:nvSpPr>
      <dsp:spPr>
        <a:xfrm>
          <a:off x="6144059" y="1023887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/>
        </a:p>
      </dsp:txBody>
      <dsp:txXfrm>
        <a:off x="6165476" y="1045304"/>
        <a:ext cx="1419650" cy="688408"/>
      </dsp:txXfrm>
    </dsp:sp>
    <dsp:sp modelId="{91F7B48C-F831-41D2-8069-366A8A72E755}">
      <dsp:nvSpPr>
        <dsp:cNvPr id="0" name=""/>
        <dsp:cNvSpPr/>
      </dsp:nvSpPr>
      <dsp:spPr>
        <a:xfrm rot="2905436">
          <a:off x="1315842" y="2555762"/>
          <a:ext cx="881527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881527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1734567" y="2549918"/>
        <a:ext cx="44076" cy="44076"/>
      </dsp:txXfrm>
    </dsp:sp>
    <dsp:sp modelId="{7A6EC323-8F2B-4331-B346-929B945B4F5F}">
      <dsp:nvSpPr>
        <dsp:cNvPr id="0" name=""/>
        <dsp:cNvSpPr/>
      </dsp:nvSpPr>
      <dsp:spPr>
        <a:xfrm>
          <a:off x="2049102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</a:t>
          </a:r>
          <a:r>
            <a:rPr lang="pt-PT" sz="2300" b="1" kern="1200" dirty="0" smtClean="0"/>
            <a:t>absorção</a:t>
          </a:r>
          <a:endParaRPr lang="pt-PT" sz="2300" b="1" kern="1200" dirty="0"/>
        </a:p>
      </dsp:txBody>
      <dsp:txXfrm>
        <a:off x="2070519" y="2557476"/>
        <a:ext cx="1419650" cy="688408"/>
      </dsp:txXfrm>
    </dsp:sp>
    <dsp:sp modelId="{6184AF6A-7F89-4100-864A-01A629FC4E3B}">
      <dsp:nvSpPr>
        <dsp:cNvPr id="0" name=""/>
        <dsp:cNvSpPr/>
      </dsp:nvSpPr>
      <dsp:spPr>
        <a:xfrm>
          <a:off x="3511587" y="2885487"/>
          <a:ext cx="584993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4993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3789459" y="2887056"/>
        <a:ext cx="29249" cy="29249"/>
      </dsp:txXfrm>
    </dsp:sp>
    <dsp:sp modelId="{B6B49ADD-FCE6-440F-8580-C951E4A62821}">
      <dsp:nvSpPr>
        <dsp:cNvPr id="0" name=""/>
        <dsp:cNvSpPr/>
      </dsp:nvSpPr>
      <dsp:spPr>
        <a:xfrm>
          <a:off x="4096580" y="2536059"/>
          <a:ext cx="1462484" cy="7312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300" kern="1200" dirty="0" smtClean="0"/>
            <a:t>de riscas</a:t>
          </a:r>
          <a:endParaRPr lang="pt-PT" sz="2300" kern="1200" dirty="0"/>
        </a:p>
      </dsp:txBody>
      <dsp:txXfrm>
        <a:off x="4117997" y="2557476"/>
        <a:ext cx="1419650" cy="688408"/>
      </dsp:txXfrm>
    </dsp:sp>
    <dsp:sp modelId="{061DE018-14E8-487E-86A3-9BFF86F91F13}">
      <dsp:nvSpPr>
        <dsp:cNvPr id="0" name=""/>
        <dsp:cNvSpPr/>
      </dsp:nvSpPr>
      <dsp:spPr>
        <a:xfrm rot="21534390">
          <a:off x="5559011" y="2879904"/>
          <a:ext cx="585100" cy="32387"/>
        </a:xfrm>
        <a:custGeom>
          <a:avLst/>
          <a:gdLst/>
          <a:ahLst/>
          <a:cxnLst/>
          <a:rect l="0" t="0" r="0" b="0"/>
          <a:pathLst>
            <a:path>
              <a:moveTo>
                <a:pt x="0" y="16193"/>
              </a:moveTo>
              <a:lnTo>
                <a:pt x="585100" y="16193"/>
              </a:lnTo>
            </a:path>
          </a:pathLst>
        </a:custGeom>
        <a:noFill/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500" kern="1200"/>
        </a:p>
      </dsp:txBody>
      <dsp:txXfrm>
        <a:off x="5836934" y="2881470"/>
        <a:ext cx="29255" cy="29255"/>
      </dsp:txXfrm>
    </dsp:sp>
    <dsp:sp modelId="{0E1B035F-50E0-4301-A968-B6556CFE4CB4}">
      <dsp:nvSpPr>
        <dsp:cNvPr id="0" name=""/>
        <dsp:cNvSpPr/>
      </dsp:nvSpPr>
      <dsp:spPr>
        <a:xfrm>
          <a:off x="6144059" y="2524893"/>
          <a:ext cx="1462484" cy="73124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rgbClr val="8DC679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PT" sz="2300" kern="1200" dirty="0"/>
        </a:p>
      </dsp:txBody>
      <dsp:txXfrm>
        <a:off x="6165476" y="2546310"/>
        <a:ext cx="1419650" cy="688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3BA8B-0F93-4B72-9EB0-C58588E9FFE7}" type="datetimeFigureOut">
              <a:rPr lang="pt-PT" smtClean="0"/>
              <a:pPr/>
              <a:t>08-02-2019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A377A-3E03-4067-A6BA-3B41AE47C087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90684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4941-4A75-4D9F-914A-48F0B77D29E1}" type="datetime1">
              <a:rPr lang="pt-PT" smtClean="0"/>
              <a:pPr/>
              <a:t>08-02-2019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grpSp>
        <p:nvGrpSpPr>
          <p:cNvPr id="3" name="Grupo 2"/>
          <p:cNvGrpSpPr/>
          <p:nvPr userDrawn="1"/>
        </p:nvGrpSpPr>
        <p:grpSpPr>
          <a:xfrm>
            <a:off x="0" y="0"/>
            <a:ext cx="9144000" cy="6858000"/>
            <a:chOff x="1588" y="1191"/>
            <a:chExt cx="9144000" cy="6858000"/>
          </a:xfrm>
        </p:grpSpPr>
        <p:pic>
          <p:nvPicPr>
            <p:cNvPr id="1027" name="Picture 3" descr="C:\Users\pmpinto\Desktop\PT\2015\Vânia Guedes\Manual normas gráficas - 10Q\Powerpoint\final-01.jpg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1191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ângulo 1"/>
            <p:cNvSpPr/>
            <p:nvPr userDrawn="1"/>
          </p:nvSpPr>
          <p:spPr>
            <a:xfrm>
              <a:off x="5652120" y="6165304"/>
              <a:ext cx="3168352" cy="43204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2433876505"/>
      </p:ext>
    </p:extLst>
  </p:cSld>
  <p:clrMapOvr>
    <a:masterClrMapping/>
  </p:clrMapOvr>
  <p:transition spd="slow"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583E-7BCF-41BC-B07F-A94E0025DA7B}" type="datetime1">
              <a:rPr lang="pt-PT" smtClean="0"/>
              <a:pPr/>
              <a:t>08-02-2019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2050" name="Picture 2" descr="C:\Users\pmpinto\Desktop\PT\2015\Vânia Guedes\Manual normas gráficas - 10Q\Powerpoint\interio2-0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37" y="-22721"/>
            <a:ext cx="8964488" cy="687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3"/>
          <p:cNvCxnSpPr/>
          <p:nvPr userDrawn="1"/>
        </p:nvCxnSpPr>
        <p:spPr>
          <a:xfrm flipH="1">
            <a:off x="2771800" y="547959"/>
            <a:ext cx="63720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1"/>
          <p:cNvSpPr/>
          <p:nvPr userDrawn="1"/>
        </p:nvSpPr>
        <p:spPr>
          <a:xfrm>
            <a:off x="2771800" y="114303"/>
            <a:ext cx="56607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b="1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2.3.1</a:t>
            </a:r>
            <a:r>
              <a:rPr lang="pt-PT" sz="2400" b="1" baseline="0" dirty="0" smtClean="0">
                <a:latin typeface="+mj-lt"/>
                <a:ea typeface="Verdana" panose="020B0604030504040204" pitchFamily="34" charset="0"/>
                <a:cs typeface="Verdana" panose="020B0604030504040204" pitchFamily="34" charset="0"/>
              </a:rPr>
              <a:t> Energia de ligação e reações químicas</a:t>
            </a:r>
            <a:endParaRPr lang="pt-PT" sz="2400" b="1" dirty="0">
              <a:latin typeface="+mj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32"/>
          <p:cNvSpPr/>
          <p:nvPr userDrawn="1"/>
        </p:nvSpPr>
        <p:spPr>
          <a:xfrm>
            <a:off x="-11826" y="531905"/>
            <a:ext cx="119330" cy="796609"/>
          </a:xfrm>
          <a:prstGeom prst="rect">
            <a:avLst/>
          </a:prstGeom>
          <a:solidFill>
            <a:srgbClr val="579ADE"/>
          </a:solidFill>
          <a:ln>
            <a:solidFill>
              <a:srgbClr val="579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2000"/>
          </a:p>
        </p:txBody>
      </p:sp>
    </p:spTree>
    <p:extLst>
      <p:ext uri="{BB962C8B-B14F-4D97-AF65-F5344CB8AC3E}">
        <p14:creationId xmlns:p14="http://schemas.microsoft.com/office/powerpoint/2010/main" val="259197184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2B71D-CC35-4BB7-9BF8-B54CC7598A29}" type="datetime1">
              <a:rPr lang="pt-PT" smtClean="0"/>
              <a:pPr/>
              <a:t>08-02-2019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1ACA1-E4E8-44A1-A3C8-B424BE6D4E5C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27239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wipe dir="u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0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3" Type="http://schemas.openxmlformats.org/officeDocument/2006/relationships/diagramLayout" Target="../diagrams/layout3.xml"/><Relationship Id="rId21" Type="http://schemas.openxmlformats.org/officeDocument/2006/relationships/image" Target="../media/image55.png"/><Relationship Id="rId7" Type="http://schemas.openxmlformats.org/officeDocument/2006/relationships/slide" Target="slide6.xml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" Type="http://schemas.openxmlformats.org/officeDocument/2006/relationships/diagramData" Target="../diagrams/data3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45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slide" Target="slide13.xml"/><Relationship Id="rId19" Type="http://schemas.openxmlformats.org/officeDocument/2006/relationships/image" Target="../media/image53.png"/><Relationship Id="rId4" Type="http://schemas.openxmlformats.org/officeDocument/2006/relationships/diagramQuickStyle" Target="../diagrams/quickStyle3.xml"/><Relationship Id="rId9" Type="http://schemas.openxmlformats.org/officeDocument/2006/relationships/slide" Target="slide5.xml"/><Relationship Id="rId14" Type="http://schemas.openxmlformats.org/officeDocument/2006/relationships/image" Target="../media/image48.png"/><Relationship Id="rId22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image" Target="../media/image65.png"/><Relationship Id="rId16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4.png"/><Relationship Id="rId5" Type="http://schemas.openxmlformats.org/officeDocument/2006/relationships/image" Target="../media/image68.png"/><Relationship Id="rId15" Type="http://schemas.openxmlformats.org/officeDocument/2006/relationships/image" Target="../media/image78.png"/><Relationship Id="rId10" Type="http://schemas.openxmlformats.org/officeDocument/2006/relationships/image" Target="../media/image73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Relationship Id="rId14" Type="http://schemas.openxmlformats.org/officeDocument/2006/relationships/image" Target="../media/image7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109" y="3212976"/>
            <a:ext cx="338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28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2.3.1 Energia de ligação e reações químicas</a:t>
            </a:r>
            <a:endParaRPr lang="pt-PT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457796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10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sistemas isolados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39412283"/>
              </p:ext>
            </p:extLst>
          </p:nvPr>
        </p:nvGraphicFramePr>
        <p:xfrm>
          <a:off x="827584" y="1556792"/>
          <a:ext cx="798080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087212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08B5D-3112-4C94-A479-F18E265E1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1208B5D-3112-4C94-A479-F18E265E1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5D22C-140B-4CE2-BE0D-2EE4D38D9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12F5D22C-140B-4CE2-BE0D-2EE4D38D9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9782E9-6D04-48AA-BE3D-13521A2E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A19782E9-6D04-48AA-BE3D-13521A2E1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9168FF-D4D0-4795-8CC0-4E3CAE84C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639168FF-D4D0-4795-8CC0-4E3CAE84C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908B1-BF8F-49F2-A1A3-DEB7A29C8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CE9908B1-BF8F-49F2-A1A3-DEB7A29C8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3A5316-B05E-4BB1-8F67-F8BA49EFC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53A5316-B05E-4BB1-8F67-F8BA49EFC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DF18C-5267-45AA-B14A-292ED0BF0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7FDF18C-5267-45AA-B14A-292ED0BF0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1767E-239F-4109-852F-9CAAAF62C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1951767E-239F-4109-852F-9CAAAF62C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6AEA5-A4A5-49C7-AABB-02671DD89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4526AEA5-A4A5-49C7-AABB-02671DD89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11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sistemas não isolados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71617651"/>
              </p:ext>
            </p:extLst>
          </p:nvPr>
        </p:nvGraphicFramePr>
        <p:xfrm>
          <a:off x="702617" y="1556792"/>
          <a:ext cx="8412658" cy="4624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503491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208B5D-3112-4C94-A479-F18E265E11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A1208B5D-3112-4C94-A479-F18E265E11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5D22C-140B-4CE2-BE0D-2EE4D38D96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graphicEl>
                                              <a:dgm id="{12F5D22C-140B-4CE2-BE0D-2EE4D38D96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19782E9-6D04-48AA-BE3D-13521A2E1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graphicEl>
                                              <a:dgm id="{A19782E9-6D04-48AA-BE3D-13521A2E17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9168FF-D4D0-4795-8CC0-4E3CAE84C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graphicEl>
                                              <a:dgm id="{639168FF-D4D0-4795-8CC0-4E3CAE84C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9908B1-BF8F-49F2-A1A3-DEB7A29C8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graphicEl>
                                              <a:dgm id="{CE9908B1-BF8F-49F2-A1A3-DEB7A29C8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3A5316-B05E-4BB1-8F67-F8BA49EFCC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graphicEl>
                                              <a:dgm id="{753A5316-B05E-4BB1-8F67-F8BA49EFCC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7FDF18C-5267-45AA-B14A-292ED0BF07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77FDF18C-5267-45AA-B14A-292ED0BF07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51767E-239F-4109-852F-9CAAAF62C8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graphicEl>
                                              <a:dgm id="{1951767E-239F-4109-852F-9CAAAF62C8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26AEA5-A4A5-49C7-AABB-02671DD899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>
                                            <p:graphicEl>
                                              <a:dgm id="{4526AEA5-A4A5-49C7-AABB-02671DD899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12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de entalpia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3286" y="1484784"/>
            <a:ext cx="8193514" cy="2448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de entalpia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l-GR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pt-PT" sz="18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uma grandeza que mede a energia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transferida entre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sistema e a vizinhança quando a reação química ocorre a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pressão constante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pode ser negativa ou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positiva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742950" lvl="1" indent="-28575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reação for </a:t>
            </a:r>
            <a:r>
              <a:rPr lang="pt-P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exotérmica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pt-PT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será negativa, </a:t>
            </a: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pt-PT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 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0.</a:t>
            </a:r>
          </a:p>
          <a:p>
            <a:pPr marL="742950" lvl="1" indent="-28575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§"/>
            </a:pP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reação for </a:t>
            </a:r>
            <a:r>
              <a:rPr lang="pt-PT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endotérmica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pt-PT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será positiva, </a:t>
            </a:r>
            <a:r>
              <a:rPr lang="el-GR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Δ</a:t>
            </a:r>
            <a:r>
              <a:rPr lang="pt-PT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</a:t>
            </a:r>
            <a:r>
              <a:rPr lang="pt-PT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 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2"/>
              <p:cNvSpPr txBox="1">
                <a:spLocks/>
              </p:cNvSpPr>
              <p:nvPr/>
            </p:nvSpPr>
            <p:spPr>
              <a:xfrm>
                <a:off x="539750" y="4005064"/>
                <a:ext cx="8193514" cy="2207270"/>
              </a:xfrm>
              <a:prstGeom prst="rect">
                <a:avLst/>
              </a:prstGeom>
              <a:ln>
                <a:noFill/>
              </a:ln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>
                  <a:lnSpc>
                    <a:spcPct val="150000"/>
                  </a:lnSpc>
                </a:pPr>
                <a:r>
                  <a:rPr lang="pt-PT" sz="1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Por exemplo, na combustão do carbono:</a:t>
                </a:r>
              </a:p>
              <a:p>
                <a:pPr lvl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sz="18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pt-PT" sz="18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PT" sz="18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s</m:t>
                      </m:r>
                      <m:r>
                        <m:rPr>
                          <m:nor/>
                        </m:rPr>
                        <a:rPr lang="pt-PT" sz="18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) + </m:t>
                      </m:r>
                      <m:r>
                        <m:rPr>
                          <m:nor/>
                        </m:rPr>
                        <a:rPr lang="pt-PT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sz="1800" b="0" i="0" baseline="-2500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2</m:t>
                      </m:r>
                      <m:d>
                        <m:dPr>
                          <m:ctrlPr>
                            <a:rPr lang="pt-PT" sz="1800" i="1" dirty="0">
                              <a:solidFill>
                                <a:schemeClr val="tx1"/>
                              </a:solidFill>
                              <a:latin typeface="Cambria Math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sz="1800" b="0" i="0" dirty="0" smtClean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sz="18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1800" i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PT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CO</m:t>
                      </m:r>
                      <m:r>
                        <m:rPr>
                          <m:nor/>
                        </m:rPr>
                        <a:rPr lang="pt-PT" sz="1800" baseline="-250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2</m:t>
                      </m:r>
                      <m:d>
                        <m:dPr>
                          <m:ctrlPr>
                            <a:rPr lang="pt-PT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sz="1800" b="0" i="0" dirty="0" smtClean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; ∆</m:t>
                      </m:r>
                      <m:r>
                        <m:rPr>
                          <m:nor/>
                        </m:rPr>
                        <a:rPr lang="pt-PT" sz="1800" b="0" i="1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=−393,5 </m:t>
                      </m:r>
                      <m:r>
                        <m:rPr>
                          <m:nor/>
                        </m:rPr>
                        <a:rPr lang="pt-PT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  <m:r>
                        <m:rPr>
                          <m:nor/>
                        </m:rPr>
                        <a:rPr lang="pt-PT" sz="1800" b="0" i="0" dirty="0" smtClean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pt-PT" sz="1800" b="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pt-PT" sz="1800" b="0" i="0" dirty="0" smtClean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mol</m:t>
                          </m:r>
                        </m:e>
                        <m:sup>
                          <m:r>
                            <m:rPr>
                              <m:nor/>
                            </m:rPr>
                            <a:rPr lang="pt-PT" sz="1800" b="0" i="0" dirty="0" smtClean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−1</m:t>
                          </m:r>
                        </m:sup>
                      </m:sSup>
                      <m:r>
                        <a:rPr lang="pt-PT" sz="1800" i="0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pt-PT" sz="1800" dirty="0">
                  <a:solidFill>
                    <a:schemeClr val="tx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pt-PT" sz="1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 valor negativo da variação de entalpia significa que a reação é </a:t>
                </a:r>
                <a:r>
                  <a:rPr lang="pt-PT" sz="1800" dirty="0" smtClean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exotérmica: libertam-se </a:t>
                </a:r>
                <a:r>
                  <a:rPr lang="pt-PT" sz="1800" dirty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393,5 kJ por cada mole de carbono que reage.</a:t>
                </a:r>
              </a:p>
            </p:txBody>
          </p:sp>
        </mc:Choice>
        <mc:Fallback xmlns="">
          <p:sp>
            <p:nvSpPr>
              <p:cNvPr id="5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50" y="4005064"/>
                <a:ext cx="8193514" cy="2207270"/>
              </a:xfrm>
              <a:prstGeom prst="rect">
                <a:avLst/>
              </a:prstGeom>
              <a:blipFill rotWithShape="1">
                <a:blip r:embed="rId2"/>
                <a:stretch>
                  <a:fillRect l="-670" r="-595" b="-85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0022212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2"/>
      <p:bldP spid="5" grpId="0" uiExpan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13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inversas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ângulo 8"/>
          <p:cNvSpPr/>
          <p:nvPr/>
        </p:nvSpPr>
        <p:spPr>
          <a:xfrm>
            <a:off x="534936" y="1465042"/>
            <a:ext cx="67733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de decomposição da água (eletrólise): </a:t>
            </a:r>
            <a:endParaRPr lang="pt-PT" b="1" baseline="30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45666" y="1972873"/>
                <a:ext cx="6197303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</a:rPr>
                        <m:t>2 </m:t>
                      </m:r>
                      <m:sSub>
                        <m:sSubPr>
                          <m:ctrlPr>
                            <a:rPr lang="pt-PT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(ℓ)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→ 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i="0" baseline="-2500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i="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+ </m:t>
                      </m:r>
                      <m:sSub>
                        <m:sSub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g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); ∆</m:t>
                      </m:r>
                      <m:r>
                        <m:rPr>
                          <m:nor/>
                        </m:rPr>
                        <a:rPr lang="pt-PT" i="1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571,6 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</m:oMath>
                  </m:oMathPara>
                </a14:m>
                <a:endParaRPr lang="pt-PT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" y="1972873"/>
                <a:ext cx="6197303" cy="5078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ângulo 8"/>
          <p:cNvSpPr/>
          <p:nvPr/>
        </p:nvSpPr>
        <p:spPr>
          <a:xfrm>
            <a:off x="539750" y="2708920"/>
            <a:ext cx="6773367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de síntese da água: </a:t>
            </a:r>
            <a:endParaRPr lang="pt-PT" b="1" baseline="30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45666" y="3281209"/>
                <a:ext cx="6197105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i="0" baseline="-2500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i="1" dirty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i="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+ </m:t>
                      </m:r>
                      <m:sSub>
                        <m:sSub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O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a:rPr lang="pt-PT" b="0" i="1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</a:rPr>
                        <m:t>2 </m:t>
                      </m:r>
                      <m:sSub>
                        <m:sSubPr>
                          <m:ctrlPr>
                            <a:rPr lang="pt-PT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i="0" dirty="0">
                              <a:latin typeface="Verdana" panose="020B0604030504040204" pitchFamily="34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i="0" baseline="-25000" dirty="0">
                              <a:latin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</a:rPr>
                        <m:t>O</m:t>
                      </m:r>
                      <m:r>
                        <m:rPr>
                          <m:nor/>
                        </m:rPr>
                        <a:rPr lang="pt-PT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m:t>(ℓ); ∆</m:t>
                      </m:r>
                      <m:r>
                        <m:rPr>
                          <m:nor/>
                        </m:rPr>
                        <a:rPr lang="pt-PT" i="1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pt-PT" b="0" i="1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pt-PT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−571,6 </m:t>
                      </m:r>
                      <m:r>
                        <m:rPr>
                          <m:nor/>
                        </m:rPr>
                        <a:rPr lang="pt-PT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kJ</m:t>
                      </m:r>
                    </m:oMath>
                  </m:oMathPara>
                </a14:m>
                <a:endParaRPr lang="pt-PT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666" y="3281209"/>
                <a:ext cx="6197105" cy="5078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nip Diagonal Corner Rectangle 7"/>
          <p:cNvSpPr/>
          <p:nvPr/>
        </p:nvSpPr>
        <p:spPr>
          <a:xfrm>
            <a:off x="624827" y="4293096"/>
            <a:ext cx="8061973" cy="1597789"/>
          </a:xfrm>
          <a:prstGeom prst="snip2Diag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uma reação for endotérmica, a sua inversa será exotérmica.</a:t>
            </a:r>
          </a:p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variações de entalpia da reação direta e inversa são simétricas.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4">
            <a:hlinkClick r:id="rId4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tx2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3284984"/>
            <a:ext cx="405102" cy="405102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3298796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 flipH="1">
            <a:off x="4631756" y="547959"/>
            <a:ext cx="37203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a 7"/>
          <p:cNvGraphicFramePr/>
          <p:nvPr>
            <p:extLst/>
          </p:nvPr>
        </p:nvGraphicFramePr>
        <p:xfrm>
          <a:off x="513490" y="1397000"/>
          <a:ext cx="760816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55776" y="3275692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luz emitida por um corpo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55776" y="4797152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Resultam da absorção parcial da luz ao atravessar a matéria</a:t>
            </a:r>
            <a:endParaRPr lang="pt-PT" dirty="0"/>
          </a:p>
        </p:txBody>
      </p:sp>
      <p:sp>
        <p:nvSpPr>
          <p:cNvPr id="13" name="Seta para baixo 12"/>
          <p:cNvSpPr/>
          <p:nvPr/>
        </p:nvSpPr>
        <p:spPr>
          <a:xfrm>
            <a:off x="2555776" y="3140968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Seta para baixo 13"/>
          <p:cNvSpPr/>
          <p:nvPr/>
        </p:nvSpPr>
        <p:spPr>
          <a:xfrm>
            <a:off x="2555776" y="4653136"/>
            <a:ext cx="288032" cy="216024"/>
          </a:xfrm>
          <a:prstGeom prst="downArrow">
            <a:avLst/>
          </a:prstGeom>
          <a:solidFill>
            <a:srgbClr val="8CC65D"/>
          </a:solidFill>
          <a:ln>
            <a:solidFill>
              <a:srgbClr val="8DC67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5" name="Picture 4" descr="C:\Users\fdnunes\Desktop\hand-o-up.png">
            <a:hlinkClick r:id="rId7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1646" y="171144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fdnunes\Desktop\hand-o-up.png">
            <a:hlinkClick r:id="rId9" action="ppaction://hlinksldjump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583" y="2564904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fdnunes\Desktop\hand-o-up.png">
            <a:hlinkClick r:id="" action="ppaction://noaction"/>
            <a:hlinkHover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712" y="4108971"/>
            <a:ext cx="408464" cy="40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Espetros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emissão e de absorção</a:t>
            </a:r>
          </a:p>
        </p:txBody>
      </p:sp>
      <p:sp>
        <p:nvSpPr>
          <p:cNvPr id="16" name="Rectangle 3"/>
          <p:cNvSpPr/>
          <p:nvPr/>
        </p:nvSpPr>
        <p:spPr>
          <a:xfrm>
            <a:off x="-108520" y="-171400"/>
            <a:ext cx="9433048" cy="7416824"/>
          </a:xfrm>
          <a:prstGeom prst="rect">
            <a:avLst/>
          </a:prstGeom>
          <a:solidFill>
            <a:srgbClr val="000000">
              <a:alpha val="5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Rectângulo 2"/>
          <p:cNvSpPr/>
          <p:nvPr/>
        </p:nvSpPr>
        <p:spPr>
          <a:xfrm>
            <a:off x="251520" y="547959"/>
            <a:ext cx="8712968" cy="57613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900"/>
              </a:lnSpc>
            </a:pPr>
            <a:r>
              <a:rPr lang="pt-PT" dirty="0" smtClean="0"/>
              <a:t>Sódio</a:t>
            </a:r>
            <a:endParaRPr lang="pt-PT" dirty="0"/>
          </a:p>
        </p:txBody>
      </p:sp>
      <p:sp>
        <p:nvSpPr>
          <p:cNvPr id="17" name="Oval 16">
            <a:hlinkClick r:id="rId10" action="ppaction://hlinksldjump" tooltip="Fechar"/>
          </p:cNvPr>
          <p:cNvSpPr/>
          <p:nvPr/>
        </p:nvSpPr>
        <p:spPr>
          <a:xfrm>
            <a:off x="8074244" y="794391"/>
            <a:ext cx="458196" cy="458196"/>
          </a:xfrm>
          <a:prstGeom prst="ellipse">
            <a:avLst/>
          </a:prstGeom>
          <a:ln>
            <a:solidFill>
              <a:srgbClr val="579AD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X</a:t>
            </a:r>
            <a:endParaRPr lang="pt-PT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" name="Text Placeholder 2"/>
          <p:cNvSpPr txBox="1">
            <a:spLocks/>
          </p:cNvSpPr>
          <p:nvPr/>
        </p:nvSpPr>
        <p:spPr>
          <a:xfrm>
            <a:off x="395536" y="1556792"/>
            <a:ext cx="7776864" cy="151216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ângulo 4"/>
          <p:cNvSpPr/>
          <p:nvPr/>
        </p:nvSpPr>
        <p:spPr>
          <a:xfrm>
            <a:off x="262154" y="794391"/>
            <a:ext cx="144016" cy="229098"/>
          </a:xfrm>
          <a:prstGeom prst="rect">
            <a:avLst/>
          </a:prstGeom>
          <a:solidFill>
            <a:srgbClr val="579ADE"/>
          </a:solidFill>
          <a:ln>
            <a:solidFill>
              <a:srgbClr val="579AD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1" name="Text Placeholder 2"/>
          <p:cNvSpPr txBox="1">
            <a:spLocks/>
          </p:cNvSpPr>
          <p:nvPr/>
        </p:nvSpPr>
        <p:spPr>
          <a:xfrm>
            <a:off x="374270" y="714574"/>
            <a:ext cx="7339934" cy="5004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Síntese da </a:t>
            </a: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água</a:t>
            </a:r>
          </a:p>
        </p:txBody>
      </p:sp>
      <p:pic>
        <p:nvPicPr>
          <p:cNvPr id="23" name="Picture 6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813" y="4009134"/>
            <a:ext cx="6714171" cy="8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8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0"/>
          <a:stretch/>
        </p:blipFill>
        <p:spPr bwMode="auto">
          <a:xfrm>
            <a:off x="899592" y="1413337"/>
            <a:ext cx="766762" cy="475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7" t="40279" r="11293" b="15583"/>
          <a:stretch/>
        </p:blipFill>
        <p:spPr bwMode="auto">
          <a:xfrm>
            <a:off x="4236814" y="1825447"/>
            <a:ext cx="333336" cy="4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6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1445" b="1472"/>
          <a:stretch/>
        </p:blipFill>
        <p:spPr bwMode="auto">
          <a:xfrm>
            <a:off x="1967474" y="3782439"/>
            <a:ext cx="588302" cy="2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00" r="27400" b="23239"/>
          <a:stretch/>
        </p:blipFill>
        <p:spPr bwMode="auto">
          <a:xfrm>
            <a:off x="2795123" y="4248640"/>
            <a:ext cx="622969" cy="460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226" y="2498677"/>
            <a:ext cx="1060132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6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619" y="2351874"/>
            <a:ext cx="146685" cy="305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6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119" y="3289085"/>
            <a:ext cx="1073467" cy="1120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68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556"/>
          <a:stretch/>
        </p:blipFill>
        <p:spPr bwMode="auto">
          <a:xfrm>
            <a:off x="5108119" y="4622342"/>
            <a:ext cx="71797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70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849" y="4622342"/>
            <a:ext cx="1493520" cy="24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71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47"/>
          <a:stretch/>
        </p:blipFill>
        <p:spPr bwMode="auto">
          <a:xfrm>
            <a:off x="4989790" y="5471302"/>
            <a:ext cx="954627" cy="69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2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788" y="4063953"/>
            <a:ext cx="193357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724" y="5346606"/>
            <a:ext cx="6714171" cy="8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74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220" y="2312112"/>
            <a:ext cx="180022" cy="1753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9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270"/>
          <a:stretch/>
        </p:blipFill>
        <p:spPr bwMode="auto">
          <a:xfrm>
            <a:off x="2746472" y="2281071"/>
            <a:ext cx="3153726" cy="45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68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40"/>
          <a:stretch/>
        </p:blipFill>
        <p:spPr bwMode="auto">
          <a:xfrm>
            <a:off x="6119615" y="4622342"/>
            <a:ext cx="73829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692"/>
          <a:stretch/>
        </p:blipFill>
        <p:spPr bwMode="auto">
          <a:xfrm>
            <a:off x="1767445" y="4162527"/>
            <a:ext cx="1030128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61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0" b="17778"/>
          <a:stretch/>
        </p:blipFill>
        <p:spPr bwMode="auto">
          <a:xfrm>
            <a:off x="3379919" y="4252296"/>
            <a:ext cx="622969" cy="49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11" t="2940" b="1470"/>
          <a:stretch/>
        </p:blipFill>
        <p:spPr bwMode="auto">
          <a:xfrm>
            <a:off x="3430325" y="3813637"/>
            <a:ext cx="574588" cy="216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0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20" t="2941" r="30040"/>
          <a:stretch/>
        </p:blipFill>
        <p:spPr bwMode="auto">
          <a:xfrm>
            <a:off x="2761014" y="3813637"/>
            <a:ext cx="618905" cy="22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r="46710" b="67899"/>
          <a:stretch/>
        </p:blipFill>
        <p:spPr bwMode="auto">
          <a:xfrm>
            <a:off x="4233394" y="1423896"/>
            <a:ext cx="287673" cy="31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r="82469" b="69464"/>
          <a:stretch/>
        </p:blipFill>
        <p:spPr bwMode="auto">
          <a:xfrm>
            <a:off x="3164968" y="1407646"/>
            <a:ext cx="290496" cy="29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0" r="82469" b="69464"/>
          <a:stretch/>
        </p:blipFill>
        <p:spPr bwMode="auto">
          <a:xfrm>
            <a:off x="3762291" y="1407645"/>
            <a:ext cx="290496" cy="29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33788" r="76617" b="8747"/>
          <a:stretch/>
        </p:blipFill>
        <p:spPr bwMode="auto">
          <a:xfrm>
            <a:off x="2970168" y="1713794"/>
            <a:ext cx="651994" cy="55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t="33788" r="76617" b="8747"/>
          <a:stretch/>
        </p:blipFill>
        <p:spPr bwMode="auto">
          <a:xfrm>
            <a:off x="3581542" y="1696602"/>
            <a:ext cx="651994" cy="555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7" t="40279" r="11293" b="15583"/>
          <a:stretch/>
        </p:blipFill>
        <p:spPr bwMode="auto">
          <a:xfrm>
            <a:off x="4589653" y="1824342"/>
            <a:ext cx="333336" cy="4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7" t="40279" r="11293" b="15583"/>
          <a:stretch/>
        </p:blipFill>
        <p:spPr bwMode="auto">
          <a:xfrm>
            <a:off x="4943254" y="1825447"/>
            <a:ext cx="333336" cy="4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7" t="40279" r="11293" b="15583"/>
          <a:stretch/>
        </p:blipFill>
        <p:spPr bwMode="auto">
          <a:xfrm>
            <a:off x="5311516" y="1825447"/>
            <a:ext cx="333336" cy="426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r="46710" b="67899"/>
          <a:stretch/>
        </p:blipFill>
        <p:spPr bwMode="auto">
          <a:xfrm>
            <a:off x="4604414" y="1423896"/>
            <a:ext cx="287673" cy="31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r="46710" b="67899"/>
          <a:stretch/>
        </p:blipFill>
        <p:spPr bwMode="auto">
          <a:xfrm>
            <a:off x="4957253" y="1423896"/>
            <a:ext cx="287673" cy="31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9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8" r="46710" b="67899"/>
          <a:stretch/>
        </p:blipFill>
        <p:spPr bwMode="auto">
          <a:xfrm>
            <a:off x="5323266" y="1386250"/>
            <a:ext cx="287673" cy="310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71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97"/>
          <a:stretch/>
        </p:blipFill>
        <p:spPr bwMode="auto">
          <a:xfrm>
            <a:off x="6028112" y="5471302"/>
            <a:ext cx="921293" cy="693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5934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5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15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de entalpia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93286" y="1484784"/>
            <a:ext cx="8193514" cy="24482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Através das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energias de ligação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é possível fazer um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balanço energético entre as energias envolvidas na rutura 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formação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ligações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químicas. 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Snip Diagonal Corner Rectangle 7"/>
          <p:cNvSpPr/>
          <p:nvPr/>
        </p:nvSpPr>
        <p:spPr>
          <a:xfrm>
            <a:off x="539552" y="2996952"/>
            <a:ext cx="8061973" cy="3085386"/>
          </a:xfrm>
          <a:prstGeom prst="snip2DiagRect">
            <a:avLst/>
          </a:prstGeom>
          <a:solidFill>
            <a:schemeClr val="bg1"/>
          </a:solidFill>
          <a:ln w="28575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Clr>
                <a:srgbClr val="00B0F0"/>
              </a:buClr>
            </a:pP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de entalpia de uma reação química,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Δ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:</a:t>
            </a:r>
          </a:p>
          <a:p>
            <a:pPr algn="ctr">
              <a:lnSpc>
                <a:spcPct val="150000"/>
              </a:lnSpc>
              <a:buClr>
                <a:srgbClr val="00B0F0"/>
              </a:buClr>
            </a:pPr>
            <a:endParaRPr lang="pt-PT" b="1" dirty="0" smtClean="0">
              <a:solidFill>
                <a:schemeClr val="tx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ct val="150000"/>
              </a:lnSpc>
              <a:buClr>
                <a:srgbClr val="00B0F0"/>
              </a:buClr>
            </a:pP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Δ</a:t>
            </a:r>
            <a:r>
              <a:rPr lang="pt-PT" b="1" i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H 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=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Σ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E</a:t>
            </a:r>
            <a:r>
              <a:rPr lang="pt-PT" b="1" baseline="-25000" dirty="0" err="1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lig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(reagentes) - </a:t>
            </a:r>
            <a:r>
              <a:rPr lang="el-GR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Σ</a:t>
            </a:r>
            <a:r>
              <a:rPr lang="pt-PT" b="1" i="1" dirty="0" err="1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E</a:t>
            </a:r>
            <a:r>
              <a:rPr lang="pt-PT" b="1" baseline="-25000" dirty="0" err="1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lig</a:t>
            </a:r>
            <a:r>
              <a:rPr lang="pt-PT" b="1" dirty="0" smtClean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(produtos</a:t>
            </a:r>
            <a:r>
              <a:rPr lang="pt-PT" b="1" dirty="0">
                <a:solidFill>
                  <a:schemeClr val="tx2">
                    <a:lumMod val="75000"/>
                  </a:schemeClr>
                </a:solidFill>
                <a:latin typeface="Arial"/>
                <a:ea typeface="Verdana" panose="020B0604030504040204" pitchFamily="34" charset="0"/>
                <a:cs typeface="Arial"/>
              </a:rPr>
              <a:t>) </a:t>
            </a:r>
            <a:endParaRPr lang="pt-PT" b="1" dirty="0" smtClean="0">
              <a:solidFill>
                <a:schemeClr val="tx2">
                  <a:lumMod val="7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 algn="ctr">
              <a:lnSpc>
                <a:spcPct val="150000"/>
              </a:lnSpc>
              <a:buClr>
                <a:srgbClr val="00B0F0"/>
              </a:buClr>
            </a:pPr>
            <a:endParaRPr lang="pt-PT" b="1" dirty="0" smtClean="0">
              <a:solidFill>
                <a:schemeClr val="tx2">
                  <a:lumMod val="75000"/>
                </a:schemeClr>
              </a:solidFill>
              <a:latin typeface="Arial"/>
              <a:ea typeface="Verdana" panose="020B0604030504040204" pitchFamily="34" charset="0"/>
              <a:cs typeface="Arial"/>
            </a:endParaRP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l-GR" dirty="0" smtClean="0">
                <a:latin typeface="Arial"/>
                <a:ea typeface="Verdana" panose="020B0604030504040204" pitchFamily="34" charset="0"/>
                <a:cs typeface="Arial"/>
              </a:rPr>
              <a:t>Σ</a:t>
            </a:r>
            <a:r>
              <a:rPr lang="pt-PT" i="1" dirty="0" err="1">
                <a:latin typeface="Arial"/>
                <a:ea typeface="Verdana" panose="020B0604030504040204" pitchFamily="34" charset="0"/>
                <a:cs typeface="Arial"/>
              </a:rPr>
              <a:t>E</a:t>
            </a:r>
            <a:r>
              <a:rPr lang="pt-PT" baseline="-25000" dirty="0" err="1">
                <a:latin typeface="Arial"/>
                <a:ea typeface="Verdana" panose="020B0604030504040204" pitchFamily="34" charset="0"/>
                <a:cs typeface="Arial"/>
              </a:rPr>
              <a:t>lig</a:t>
            </a:r>
            <a:r>
              <a:rPr lang="pt-PT" dirty="0">
                <a:latin typeface="Arial"/>
                <a:ea typeface="Verdana" panose="020B0604030504040204" pitchFamily="34" charset="0"/>
                <a:cs typeface="Arial"/>
              </a:rPr>
              <a:t>(reagentes</a:t>
            </a:r>
            <a:r>
              <a:rPr lang="pt-PT" dirty="0" smtClean="0">
                <a:latin typeface="Arial"/>
                <a:ea typeface="Verdana" panose="020B0604030504040204" pitchFamily="34" charset="0"/>
                <a:cs typeface="Arial"/>
              </a:rPr>
              <a:t>) – soma das energias de ligação nos reagentes</a:t>
            </a:r>
          </a:p>
          <a:p>
            <a:pPr>
              <a:lnSpc>
                <a:spcPct val="150000"/>
              </a:lnSpc>
              <a:buClr>
                <a:srgbClr val="00B0F0"/>
              </a:buClr>
            </a:pPr>
            <a:r>
              <a:rPr lang="el-GR" dirty="0">
                <a:latin typeface="Arial"/>
                <a:ea typeface="Verdana" panose="020B0604030504040204" pitchFamily="34" charset="0"/>
                <a:cs typeface="Arial"/>
              </a:rPr>
              <a:t>Σ</a:t>
            </a:r>
            <a:r>
              <a:rPr lang="pt-PT" i="1" dirty="0" err="1" smtClean="0">
                <a:latin typeface="Arial"/>
                <a:ea typeface="Verdana" panose="020B0604030504040204" pitchFamily="34" charset="0"/>
                <a:cs typeface="Arial"/>
              </a:rPr>
              <a:t>E</a:t>
            </a:r>
            <a:r>
              <a:rPr lang="pt-PT" baseline="-25000" dirty="0" err="1" smtClean="0">
                <a:latin typeface="Arial"/>
                <a:ea typeface="Verdana" panose="020B0604030504040204" pitchFamily="34" charset="0"/>
                <a:cs typeface="Arial"/>
              </a:rPr>
              <a:t>lig</a:t>
            </a:r>
            <a:r>
              <a:rPr lang="pt-PT" dirty="0" smtClean="0">
                <a:latin typeface="Arial"/>
                <a:ea typeface="Verdana" panose="020B0604030504040204" pitchFamily="34" charset="0"/>
                <a:cs typeface="Arial"/>
              </a:rPr>
              <a:t>(produtos</a:t>
            </a:r>
            <a:r>
              <a:rPr lang="pt-PT" dirty="0">
                <a:latin typeface="Arial"/>
                <a:ea typeface="Verdana" panose="020B0604030504040204" pitchFamily="34" charset="0"/>
                <a:cs typeface="Arial"/>
              </a:rPr>
              <a:t>) – soma das energias de ligação nos </a:t>
            </a:r>
            <a:r>
              <a:rPr lang="pt-PT" dirty="0" smtClean="0">
                <a:latin typeface="Arial"/>
                <a:ea typeface="Verdana" panose="020B0604030504040204" pitchFamily="34" charset="0"/>
                <a:cs typeface="Arial"/>
              </a:rPr>
              <a:t>produtos de reação</a:t>
            </a:r>
            <a:endParaRPr lang="pt-PT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08909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16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3286" y="1484784"/>
            <a:ext cx="8193514" cy="51440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Vamos calcular a variação de entalpia para a </a:t>
            </a:r>
            <a:r>
              <a:rPr lang="pt-PT" sz="1800" u="sng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 do amoníaco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259632" y="2121519"/>
                <a:ext cx="6197303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PT" sz="200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3 </m:t>
                          </m:r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i="0" baseline="-2500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sz="2000" i="1" dirty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sz="2000" i="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+ </m:t>
                      </m:r>
                      <m:sSub>
                        <m:sSub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N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baseline="-2500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pt-PT" sz="2000" b="0" i="1" dirty="0" smtClean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  <m:r>
                        <m:rPr>
                          <m:nor/>
                        </m:rPr>
                        <a:rPr lang="pt-PT" sz="2000" b="0" i="0" dirty="0" smtClean="0">
                          <a:latin typeface="Cambria Math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→</m:t>
                      </m:r>
                      <m:r>
                        <m:rPr>
                          <m:nor/>
                        </m:rPr>
                        <a:rPr lang="pt-PT" sz="2000" b="0" i="0" dirty="0" smtClean="0">
                          <a:latin typeface="Verdana" panose="020B0604030504040204" pitchFamily="34" charset="0"/>
                          <a:ea typeface="Cambria Math" panose="02040503050406030204" pitchFamily="18" charset="0"/>
                          <a:cs typeface="Verdan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pt-PT" sz="2000" i="0" dirty="0">
                          <a:latin typeface="Verdana" panose="020B0604030504040204" pitchFamily="34" charset="0"/>
                        </a:rPr>
                        <m:t>2 </m:t>
                      </m:r>
                      <m:sSub>
                        <m:sSubPr>
                          <m:ctrlPr>
                            <a:rPr lang="pt-PT" sz="2000" i="1" dirty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pt-PT" sz="2000" b="0" i="0" dirty="0" smtClean="0">
                              <a:latin typeface="Verdana" panose="020B0604030504040204" pitchFamily="34" charset="0"/>
                            </a:rPr>
                            <m:t>NH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pt-PT" sz="2000" b="0" i="0" baseline="-25000" dirty="0" smtClean="0">
                              <a:latin typeface="Verdana" panose="020B0604030504040204" pitchFamily="34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pt-PT" sz="2000" i="1" dirty="0">
                              <a:latin typeface="Cambria Math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pt-PT" sz="2000" i="0" dirty="0">
                              <a:latin typeface="Verdana" panose="020B0604030504040204" pitchFamily="34" charset="0"/>
                              <a:ea typeface="Cambria Math" panose="02040503050406030204" pitchFamily="18" charset="0"/>
                              <a:cs typeface="Verdana" panose="020B0604030504040204" pitchFamily="34" charset="0"/>
                            </a:rPr>
                            <m:t>g</m:t>
                          </m:r>
                        </m:e>
                      </m:d>
                    </m:oMath>
                  </m:oMathPara>
                </a14:m>
                <a:endParaRPr lang="pt-PT" sz="20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121519"/>
                <a:ext cx="6197303" cy="55399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2"/>
          <p:cNvSpPr txBox="1">
            <a:spLocks/>
          </p:cNvSpPr>
          <p:nvPr/>
        </p:nvSpPr>
        <p:spPr>
          <a:xfrm>
            <a:off x="477298" y="2919132"/>
            <a:ext cx="8193514" cy="9426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Esta reação pode ser representada, evidenciando o tipo e número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ligações presentes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por: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de entalpia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9" t="4346" b="60097"/>
          <a:stretch/>
        </p:blipFill>
        <p:spPr bwMode="auto">
          <a:xfrm>
            <a:off x="6184379" y="3890730"/>
            <a:ext cx="1365516" cy="90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0070" r="79395" b="73943"/>
          <a:stretch/>
        </p:blipFill>
        <p:spPr bwMode="auto">
          <a:xfrm>
            <a:off x="2546662" y="4149579"/>
            <a:ext cx="1040347" cy="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44" t="49312" r="31854" b="42695"/>
          <a:stretch/>
        </p:blipFill>
        <p:spPr bwMode="auto">
          <a:xfrm>
            <a:off x="5202944" y="4908162"/>
            <a:ext cx="720223" cy="202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28943" r="85734" b="58378"/>
          <a:stretch/>
        </p:blipFill>
        <p:spPr bwMode="auto">
          <a:xfrm>
            <a:off x="2873537" y="4555141"/>
            <a:ext cx="341866" cy="3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0070" r="79395" b="73943"/>
          <a:stretch/>
        </p:blipFill>
        <p:spPr bwMode="auto">
          <a:xfrm>
            <a:off x="2524298" y="4827849"/>
            <a:ext cx="1040347" cy="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" t="10070" r="79395" b="73943"/>
          <a:stretch/>
        </p:blipFill>
        <p:spPr bwMode="auto">
          <a:xfrm>
            <a:off x="2546662" y="5510521"/>
            <a:ext cx="1040347" cy="40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28943" r="85734" b="58378"/>
          <a:stretch/>
        </p:blipFill>
        <p:spPr bwMode="auto">
          <a:xfrm>
            <a:off x="2873538" y="5233411"/>
            <a:ext cx="341866" cy="3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28943" r="85734" b="58378"/>
          <a:stretch/>
        </p:blipFill>
        <p:spPr bwMode="auto">
          <a:xfrm>
            <a:off x="3723376" y="4869802"/>
            <a:ext cx="341866" cy="3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t="44625" r="50373" b="41042"/>
          <a:stretch/>
        </p:blipFill>
        <p:spPr bwMode="auto">
          <a:xfrm>
            <a:off x="4162400" y="4827748"/>
            <a:ext cx="881049" cy="36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9" t="28943" r="85734" b="58378"/>
          <a:stretch/>
        </p:blipFill>
        <p:spPr bwMode="auto">
          <a:xfrm>
            <a:off x="6696204" y="4864268"/>
            <a:ext cx="341866" cy="32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29" t="4346" b="60097"/>
          <a:stretch/>
        </p:blipFill>
        <p:spPr bwMode="auto">
          <a:xfrm>
            <a:off x="6166849" y="5185922"/>
            <a:ext cx="1365516" cy="902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89809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17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93286" y="1412776"/>
            <a:ext cx="8193514" cy="108012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energias das ligações presentes nos reagentes e nos produtos 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estão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indicadas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 seguinte tabela: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93286" y="4293096"/>
            <a:ext cx="8193514" cy="94267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partir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destes valores é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possível calcular a variação da entalpia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de formação do amoníaco:</a:t>
            </a: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8629" y="683247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de entalpia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76280"/>
            <a:ext cx="6912768" cy="19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o 7"/>
          <p:cNvGrpSpPr/>
          <p:nvPr/>
        </p:nvGrpSpPr>
        <p:grpSpPr>
          <a:xfrm>
            <a:off x="1679542" y="5238213"/>
            <a:ext cx="5976664" cy="923330"/>
            <a:chOff x="58629" y="6163245"/>
            <a:chExt cx="5976664" cy="9233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58629" y="6163245"/>
                  <a:ext cx="5976664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>
                      <a:latin typeface="Verdana" panose="020B0604030504040204" pitchFamily="34" charset="0"/>
                      <a:cs typeface="Arial"/>
                    </a:rPr>
                    <a:t>Δ</a:t>
                  </a:r>
                  <a:r>
                    <a:rPr lang="pt-PT" i="1" dirty="0" smtClean="0">
                      <a:latin typeface="Verdana" panose="020B0604030504040204" pitchFamily="34" charset="0"/>
                      <a:cs typeface="Arial"/>
                    </a:rPr>
                    <a:t>H</a:t>
                  </a:r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 = (3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/>
                        </a:rPr>
                        <m:t>×</m:t>
                      </m:r>
                    </m:oMath>
                  </a14:m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 </a:t>
                  </a:r>
                  <a:r>
                    <a:rPr lang="pt-PT" i="1" dirty="0" smtClean="0">
                      <a:latin typeface="Verdana" panose="020B0604030504040204" pitchFamily="34" charset="0"/>
                      <a:cs typeface="Arial"/>
                    </a:rPr>
                    <a:t>E</a:t>
                  </a:r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     + </a:t>
                  </a:r>
                  <a:r>
                    <a:rPr lang="pt-PT" i="1" dirty="0">
                      <a:latin typeface="Verdana" panose="020B0604030504040204" pitchFamily="34" charset="0"/>
                      <a:cs typeface="Arial"/>
                    </a:rPr>
                    <a:t>E </a:t>
                  </a:r>
                  <a:r>
                    <a:rPr lang="pt-PT" i="1" dirty="0" smtClean="0">
                      <a:latin typeface="Verdana" panose="020B0604030504040204" pitchFamily="34" charset="0"/>
                      <a:cs typeface="Arial"/>
                    </a:rPr>
                    <a:t>   </a:t>
                  </a:r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)</a:t>
                  </a:r>
                  <a:r>
                    <a:rPr lang="pt-PT" i="1" dirty="0">
                      <a:latin typeface="Verdana" panose="020B0604030504040204" pitchFamily="34" charset="0"/>
                      <a:cs typeface="Arial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/>
                        </a:rPr>
                        <m:t>−</m:t>
                      </m:r>
                    </m:oMath>
                  </a14:m>
                  <a:r>
                    <a:rPr lang="pt-PT" i="1" dirty="0" smtClean="0">
                      <a:latin typeface="Verdana" panose="020B0604030504040204" pitchFamily="34" charset="0"/>
                      <a:cs typeface="Arial"/>
                    </a:rPr>
                    <a:t> </a:t>
                  </a:r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(6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/>
                        </a:rPr>
                        <m:t>×</m:t>
                      </m:r>
                    </m:oMath>
                  </a14:m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 </a:t>
                  </a:r>
                  <a:r>
                    <a:rPr lang="pt-PT" i="1" dirty="0">
                      <a:latin typeface="Verdana" panose="020B0604030504040204" pitchFamily="34" charset="0"/>
                      <a:cs typeface="Arial"/>
                    </a:rPr>
                    <a:t>E</a:t>
                  </a:r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   )</a:t>
                  </a:r>
                </a:p>
                <a:p>
                  <a:endParaRPr lang="pt-PT" dirty="0" smtClean="0">
                    <a:latin typeface="Verdana" panose="020B0604030504040204" pitchFamily="34" charset="0"/>
                    <a:cs typeface="Arial"/>
                  </a:endParaRPr>
                </a:p>
                <a:p>
                  <a:r>
                    <a:rPr lang="el-GR" dirty="0" smtClean="0">
                      <a:latin typeface="Verdana" panose="020B0604030504040204" pitchFamily="34" charset="0"/>
                      <a:cs typeface="Arial"/>
                    </a:rPr>
                    <a:t>Δ</a:t>
                  </a:r>
                  <a:r>
                    <a:rPr lang="pt-PT" i="1" dirty="0" smtClean="0">
                      <a:latin typeface="Verdana" panose="020B0604030504040204" pitchFamily="34" charset="0"/>
                      <a:cs typeface="Arial"/>
                    </a:rPr>
                    <a:t>H</a:t>
                  </a:r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 = (3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/>
                        </a:rPr>
                        <m:t>×</m:t>
                      </m:r>
                    </m:oMath>
                  </a14:m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 436 + 945) </a:t>
                  </a:r>
                  <a14:m>
                    <m:oMath xmlns:m="http://schemas.openxmlformats.org/officeDocument/2006/math">
                      <m:r>
                        <a:rPr lang="pt-PT" b="0" i="1" smtClean="0">
                          <a:latin typeface="Cambria Math"/>
                          <a:cs typeface="Arial"/>
                        </a:rPr>
                        <m:t>−</m:t>
                      </m:r>
                    </m:oMath>
                  </a14:m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(6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/>
                        </a:rPr>
                        <m:t>×</m:t>
                      </m:r>
                    </m:oMath>
                  </a14:m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 389) = </a:t>
                  </a:r>
                  <a14:m>
                    <m:oMath xmlns:m="http://schemas.openxmlformats.org/officeDocument/2006/math">
                      <m:r>
                        <a:rPr lang="pt-PT" i="1" dirty="0" smtClean="0">
                          <a:latin typeface="Cambria Math"/>
                          <a:cs typeface="Arial"/>
                        </a:rPr>
                        <m:t>−</m:t>
                      </m:r>
                    </m:oMath>
                  </a14:m>
                  <a:r>
                    <a:rPr lang="pt-PT" dirty="0" smtClean="0">
                      <a:latin typeface="Verdana" panose="020B0604030504040204" pitchFamily="34" charset="0"/>
                      <a:cs typeface="Arial"/>
                    </a:rPr>
                    <a:t>81 kJ</a:t>
                  </a:r>
                  <a:endParaRPr lang="pt-PT" dirty="0">
                    <a:latin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29" y="6163245"/>
                  <a:ext cx="5976664" cy="92333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918" t="-3289" b="-9211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6347625"/>
              <a:ext cx="276225" cy="128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1786" y="6368214"/>
              <a:ext cx="342900" cy="10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108" y="6380314"/>
              <a:ext cx="252889" cy="107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908781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2856" y="6376243"/>
            <a:ext cx="2133600" cy="365125"/>
          </a:xfrm>
        </p:spPr>
        <p:txBody>
          <a:bodyPr/>
          <a:lstStyle/>
          <a:p>
            <a:fld id="{D631ACA1-E4E8-44A1-A3C8-B424BE6D4E5C}" type="slidenum">
              <a:rPr lang="pt-PT" smtClean="0"/>
              <a:pPr/>
              <a:t>18</a:t>
            </a:fld>
            <a:endParaRPr lang="pt-PT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Variação de entalpia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554950" y="1196752"/>
            <a:ext cx="8193514" cy="151216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possível visualizar de forma esquematizada 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químicas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exotérmicas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endotérmicas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comparando-as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quando ocorrem em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isolado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 em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sistema não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isolado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082" y="2629381"/>
            <a:ext cx="2166938" cy="23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21" y="2977153"/>
            <a:ext cx="1040130" cy="110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66" y="2936657"/>
            <a:ext cx="1046321" cy="112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49" y="3453408"/>
            <a:ext cx="761524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20" y="4057273"/>
            <a:ext cx="1331119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495" y="4417313"/>
            <a:ext cx="1219676" cy="2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589" y="2648625"/>
            <a:ext cx="2290763" cy="210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1879" y="3036653"/>
            <a:ext cx="1033939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7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966" y="3005697"/>
            <a:ext cx="1114425" cy="1145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258" y="4146048"/>
            <a:ext cx="1331119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980" y="4573042"/>
            <a:ext cx="1219676" cy="2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31" y="5439330"/>
            <a:ext cx="804863" cy="7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421" y="5112292"/>
            <a:ext cx="1151573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8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366" y="5103528"/>
            <a:ext cx="1089660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663" y="5066590"/>
            <a:ext cx="123825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8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574" y="4753932"/>
            <a:ext cx="718185" cy="625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362" y="6145505"/>
            <a:ext cx="1331119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525344"/>
            <a:ext cx="1219676" cy="2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119" y="5062036"/>
            <a:ext cx="1052513" cy="1033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8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59" y="5439848"/>
            <a:ext cx="804863" cy="718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8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0193" y="5062036"/>
            <a:ext cx="1151573" cy="108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87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976" y="5022880"/>
            <a:ext cx="99060" cy="650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038" y="6105009"/>
            <a:ext cx="1331119" cy="340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7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752" y="6445528"/>
            <a:ext cx="1219676" cy="20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8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84" y="4781535"/>
            <a:ext cx="953453" cy="64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59" y="3429000"/>
            <a:ext cx="761524" cy="520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699499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5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5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5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75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2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químicas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472679" y="1509097"/>
            <a:ext cx="8275785" cy="119982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 </a:t>
            </a:r>
            <a:r>
              <a:rPr lang="pt-PT" sz="1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químicas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são transformações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que determinadas substâncias (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reagentes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originam outras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pt-PT" sz="1800" b="1" dirty="0" smtClean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 </a:t>
            </a:r>
            <a:r>
              <a:rPr lang="pt-PT" sz="1800" b="1" dirty="0">
                <a:solidFill>
                  <a:schemeClr val="tx1"/>
                </a:solidFill>
                <a:uFill>
                  <a:solidFill>
                    <a:srgbClr val="00B0F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reação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509588" y="2811192"/>
            <a:ext cx="8275785" cy="12658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Ao escrever uma reação química deve ter em conta a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Lavoisier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da Conservação da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Massa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7" name="Rectângulo 8"/>
          <p:cNvSpPr/>
          <p:nvPr/>
        </p:nvSpPr>
        <p:spPr>
          <a:xfrm>
            <a:off x="509588" y="3861048"/>
            <a:ext cx="4572000" cy="45179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t-PT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de Lavoisier: </a:t>
            </a:r>
            <a:endParaRPr lang="pt-PT" b="1" baseline="30000" dirty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09588" y="4450902"/>
            <a:ext cx="823887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Para cada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dos elementos químicos envolvidos numa reação química, o número de átomos nos reagentes é igual ao número de átomos nos produtos da reação.</a:t>
            </a:r>
          </a:p>
        </p:txBody>
      </p:sp>
    </p:spTree>
    <p:extLst>
      <p:ext uri="{BB962C8B-B14F-4D97-AF65-F5344CB8AC3E}">
        <p14:creationId xmlns:p14="http://schemas.microsoft.com/office/powerpoint/2010/main" val="3295184530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3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de Lavoisier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72679" y="1196752"/>
            <a:ext cx="8275785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obediência a essa lei pode verificar-se contando o número de átomos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elemento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nos reagentes e nos produtos 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reação.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96026" y="5947534"/>
            <a:ext cx="5688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de síntese do amoníaco.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Elbow Connector 11"/>
          <p:cNvCxnSpPr/>
          <p:nvPr/>
        </p:nvCxnSpPr>
        <p:spPr>
          <a:xfrm>
            <a:off x="896026" y="5947534"/>
            <a:ext cx="7348382" cy="338554"/>
          </a:xfrm>
          <a:prstGeom prst="bentConnector3">
            <a:avLst>
              <a:gd name="adj1" fmla="val -146"/>
            </a:avLst>
          </a:prstGeom>
          <a:ln w="17780"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27" y="3427290"/>
            <a:ext cx="95726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69" y="3529492"/>
            <a:ext cx="550594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812" y="3529492"/>
            <a:ext cx="550594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321" y="3529492"/>
            <a:ext cx="550594" cy="352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762" y="3377284"/>
            <a:ext cx="72866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015" y="3409066"/>
            <a:ext cx="718642" cy="593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arêntese esquerdo 3"/>
          <p:cNvSpPr/>
          <p:nvPr/>
        </p:nvSpPr>
        <p:spPr>
          <a:xfrm rot="5400000">
            <a:off x="2655275" y="840663"/>
            <a:ext cx="100012" cy="3832444"/>
          </a:xfrm>
          <a:prstGeom prst="leftBracket">
            <a:avLst>
              <a:gd name="adj" fmla="val 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8" name="Parêntese esquerdo 47"/>
          <p:cNvSpPr/>
          <p:nvPr/>
        </p:nvSpPr>
        <p:spPr>
          <a:xfrm rot="5400000">
            <a:off x="7229742" y="1393312"/>
            <a:ext cx="61137" cy="2688272"/>
          </a:xfrm>
          <a:prstGeom prst="leftBracket">
            <a:avLst>
              <a:gd name="adj" fmla="val 0"/>
            </a:avLst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0" name="CaixaDeTexto 39"/>
          <p:cNvSpPr txBox="1"/>
          <p:nvPr/>
        </p:nvSpPr>
        <p:spPr>
          <a:xfrm>
            <a:off x="2019821" y="2283529"/>
            <a:ext cx="1975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Reagentes </a:t>
            </a:r>
            <a:endParaRPr lang="pt-PT" b="1" dirty="0">
              <a:solidFill>
                <a:srgbClr val="579AD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5959105" y="2283529"/>
            <a:ext cx="289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Produtos da </a:t>
            </a:r>
            <a:r>
              <a:rPr lang="pt-PT" b="1" dirty="0" err="1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</a:t>
            </a:r>
            <a:endParaRPr lang="pt-PT" b="1" dirty="0">
              <a:solidFill>
                <a:srgbClr val="579AD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44" name="Conexão recta unidireccional 43"/>
          <p:cNvCxnSpPr/>
          <p:nvPr/>
        </p:nvCxnSpPr>
        <p:spPr>
          <a:xfrm flipV="1">
            <a:off x="4869378" y="3033167"/>
            <a:ext cx="673642" cy="1"/>
          </a:xfrm>
          <a:prstGeom prst="straightConnector1">
            <a:avLst/>
          </a:prstGeom>
          <a:ln w="28575"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1046223" y="2847059"/>
            <a:ext cx="495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</a:rPr>
              <a:t>N</a:t>
            </a:r>
            <a:r>
              <a:rPr lang="pt-PT" baseline="-25000" dirty="0" smtClean="0">
                <a:solidFill>
                  <a:srgbClr val="579ADE"/>
                </a:solidFill>
              </a:rPr>
              <a:t>2</a:t>
            </a:r>
            <a:endParaRPr lang="pt-PT" baseline="-25000" dirty="0">
              <a:solidFill>
                <a:srgbClr val="579ADE"/>
              </a:solidFill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3853004" y="2847059"/>
            <a:ext cx="106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</a:rPr>
              <a:t>3H</a:t>
            </a:r>
            <a:r>
              <a:rPr lang="pt-PT" baseline="-25000" dirty="0" smtClean="0">
                <a:solidFill>
                  <a:srgbClr val="579ADE"/>
                </a:solidFill>
              </a:rPr>
              <a:t>2</a:t>
            </a:r>
            <a:endParaRPr lang="pt-PT" baseline="-25000" dirty="0">
              <a:solidFill>
                <a:srgbClr val="579ADE"/>
              </a:solidFill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6584658" y="2847059"/>
            <a:ext cx="1064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</a:rPr>
              <a:t>2NH</a:t>
            </a:r>
            <a:r>
              <a:rPr lang="pt-PT" baseline="-25000" dirty="0">
                <a:solidFill>
                  <a:srgbClr val="579ADE"/>
                </a:solidFill>
              </a:rPr>
              <a:t>3</a:t>
            </a:r>
          </a:p>
        </p:txBody>
      </p:sp>
      <p:cxnSp>
        <p:nvCxnSpPr>
          <p:cNvPr id="56" name="Conexão recta unidireccional 55"/>
          <p:cNvCxnSpPr/>
          <p:nvPr/>
        </p:nvCxnSpPr>
        <p:spPr>
          <a:xfrm flipV="1">
            <a:off x="4869378" y="3686076"/>
            <a:ext cx="673642" cy="1"/>
          </a:xfrm>
          <a:prstGeom prst="straightConnector1">
            <a:avLst/>
          </a:prstGeom>
          <a:ln w="28575"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aixaDeTexto 56"/>
          <p:cNvSpPr txBox="1"/>
          <p:nvPr/>
        </p:nvSpPr>
        <p:spPr>
          <a:xfrm>
            <a:off x="362880" y="4211796"/>
            <a:ext cx="217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molécula de </a:t>
            </a:r>
            <a:r>
              <a:rPr lang="pt-PT" dirty="0" smtClean="0">
                <a:solidFill>
                  <a:srgbClr val="579ADE"/>
                </a:solidFill>
              </a:rPr>
              <a:t>N</a:t>
            </a:r>
            <a:r>
              <a:rPr lang="pt-PT" baseline="-25000" dirty="0" smtClean="0">
                <a:solidFill>
                  <a:srgbClr val="579ADE"/>
                </a:solidFill>
              </a:rPr>
              <a:t>2</a:t>
            </a:r>
            <a:endParaRPr lang="pt-PT" baseline="-25000" dirty="0">
              <a:solidFill>
                <a:srgbClr val="579ADE"/>
              </a:solidFill>
            </a:endParaRPr>
          </a:p>
        </p:txBody>
      </p:sp>
      <p:sp>
        <p:nvSpPr>
          <p:cNvPr id="58" name="CaixaDeTexto 57"/>
          <p:cNvSpPr txBox="1"/>
          <p:nvPr/>
        </p:nvSpPr>
        <p:spPr>
          <a:xfrm>
            <a:off x="2893331" y="4211796"/>
            <a:ext cx="239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moléculas de </a:t>
            </a:r>
            <a:r>
              <a:rPr lang="pt-PT" dirty="0" smtClean="0">
                <a:solidFill>
                  <a:srgbClr val="579ADE"/>
                </a:solidFill>
              </a:rPr>
              <a:t>H</a:t>
            </a:r>
            <a:r>
              <a:rPr lang="pt-PT" baseline="-25000" dirty="0" smtClean="0">
                <a:solidFill>
                  <a:srgbClr val="579ADE"/>
                </a:solidFill>
              </a:rPr>
              <a:t>2</a:t>
            </a:r>
            <a:endParaRPr lang="pt-PT" baseline="-25000" dirty="0">
              <a:solidFill>
                <a:srgbClr val="579ADE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5889997" y="4211796"/>
            <a:ext cx="2395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moléculas de N</a:t>
            </a:r>
            <a:r>
              <a:rPr lang="pt-PT" dirty="0" smtClean="0">
                <a:solidFill>
                  <a:srgbClr val="579ADE"/>
                </a:solidFill>
              </a:rPr>
              <a:t>H</a:t>
            </a:r>
            <a:r>
              <a:rPr lang="pt-PT" baseline="-25000" dirty="0">
                <a:solidFill>
                  <a:srgbClr val="579ADE"/>
                </a:solidFill>
              </a:rPr>
              <a:t>3</a:t>
            </a:r>
          </a:p>
        </p:txBody>
      </p:sp>
      <p:cxnSp>
        <p:nvCxnSpPr>
          <p:cNvPr id="47" name="Conexão recta unidireccional 46"/>
          <p:cNvCxnSpPr/>
          <p:nvPr/>
        </p:nvCxnSpPr>
        <p:spPr>
          <a:xfrm>
            <a:off x="1305089" y="4750062"/>
            <a:ext cx="0" cy="335252"/>
          </a:xfrm>
          <a:prstGeom prst="straightConnector1">
            <a:avLst/>
          </a:prstGeom>
          <a:ln w="28575"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exão recta unidireccional 61"/>
          <p:cNvCxnSpPr/>
          <p:nvPr/>
        </p:nvCxnSpPr>
        <p:spPr>
          <a:xfrm>
            <a:off x="3807827" y="4756406"/>
            <a:ext cx="0" cy="335252"/>
          </a:xfrm>
          <a:prstGeom prst="straightConnector1">
            <a:avLst/>
          </a:prstGeom>
          <a:ln w="28575"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cta unidireccional 62"/>
          <p:cNvCxnSpPr/>
          <p:nvPr/>
        </p:nvCxnSpPr>
        <p:spPr>
          <a:xfrm>
            <a:off x="7117087" y="4750062"/>
            <a:ext cx="0" cy="335252"/>
          </a:xfrm>
          <a:prstGeom prst="straightConnector1">
            <a:avLst/>
          </a:prstGeom>
          <a:ln w="28575">
            <a:solidFill>
              <a:srgbClr val="579ADE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ixaDeTexto 63"/>
          <p:cNvSpPr txBox="1"/>
          <p:nvPr/>
        </p:nvSpPr>
        <p:spPr>
          <a:xfrm>
            <a:off x="459489" y="5212174"/>
            <a:ext cx="217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átomos de </a:t>
            </a:r>
            <a:r>
              <a:rPr lang="pt-PT" dirty="0" smtClean="0">
                <a:solidFill>
                  <a:srgbClr val="579ADE"/>
                </a:solidFill>
              </a:rPr>
              <a:t>N</a:t>
            </a:r>
            <a:endParaRPr lang="pt-PT" baseline="-25000" dirty="0">
              <a:solidFill>
                <a:srgbClr val="579ADE"/>
              </a:solidFill>
            </a:endParaRPr>
          </a:p>
        </p:txBody>
      </p:sp>
      <p:sp>
        <p:nvSpPr>
          <p:cNvPr id="65" name="CaixaDeTexto 64"/>
          <p:cNvSpPr txBox="1"/>
          <p:nvPr/>
        </p:nvSpPr>
        <p:spPr>
          <a:xfrm>
            <a:off x="2893331" y="5212174"/>
            <a:ext cx="217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átomos de </a:t>
            </a:r>
            <a:r>
              <a:rPr lang="pt-PT" dirty="0" smtClean="0">
                <a:solidFill>
                  <a:srgbClr val="579ADE"/>
                </a:solidFill>
              </a:rPr>
              <a:t>H</a:t>
            </a:r>
            <a:endParaRPr lang="pt-PT" baseline="-25000" dirty="0">
              <a:solidFill>
                <a:srgbClr val="579ADE"/>
              </a:solidFill>
            </a:endParaRPr>
          </a:p>
        </p:txBody>
      </p:sp>
      <p:sp>
        <p:nvSpPr>
          <p:cNvPr id="66" name="CaixaDeTexto 65"/>
          <p:cNvSpPr txBox="1"/>
          <p:nvPr/>
        </p:nvSpPr>
        <p:spPr>
          <a:xfrm>
            <a:off x="5206199" y="5212174"/>
            <a:ext cx="217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átomos de </a:t>
            </a:r>
            <a:r>
              <a:rPr lang="pt-PT" dirty="0" smtClean="0">
                <a:solidFill>
                  <a:srgbClr val="579ADE"/>
                </a:solidFill>
              </a:rPr>
              <a:t>N</a:t>
            </a:r>
            <a:endParaRPr lang="pt-PT" baseline="-25000" dirty="0">
              <a:solidFill>
                <a:srgbClr val="579ADE"/>
              </a:solidFill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7236296" y="5212174"/>
            <a:ext cx="217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rgbClr val="579AD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átomos de </a:t>
            </a:r>
            <a:r>
              <a:rPr lang="pt-PT" dirty="0" smtClean="0">
                <a:solidFill>
                  <a:srgbClr val="579ADE"/>
                </a:solidFill>
              </a:rPr>
              <a:t>H</a:t>
            </a:r>
            <a:endParaRPr lang="pt-PT" baseline="-25000" dirty="0">
              <a:solidFill>
                <a:srgbClr val="579ADE"/>
              </a:solidFill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6990114" y="5196785"/>
            <a:ext cx="43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579ADE"/>
                </a:solidFill>
              </a:rPr>
              <a:t>+</a:t>
            </a:r>
            <a:endParaRPr lang="pt-PT" sz="2000" dirty="0">
              <a:solidFill>
                <a:srgbClr val="579ADE"/>
              </a:solidFill>
            </a:endParaRPr>
          </a:p>
        </p:txBody>
      </p:sp>
      <p:sp>
        <p:nvSpPr>
          <p:cNvPr id="69" name="CaixaDeTexto 68"/>
          <p:cNvSpPr txBox="1"/>
          <p:nvPr/>
        </p:nvSpPr>
        <p:spPr>
          <a:xfrm>
            <a:off x="2522608" y="5196785"/>
            <a:ext cx="43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579ADE"/>
                </a:solidFill>
              </a:rPr>
              <a:t>+</a:t>
            </a:r>
            <a:endParaRPr lang="pt-PT" sz="2000" dirty="0">
              <a:solidFill>
                <a:srgbClr val="579ADE"/>
              </a:solidFill>
            </a:endParaRPr>
          </a:p>
        </p:txBody>
      </p:sp>
      <p:sp>
        <p:nvSpPr>
          <p:cNvPr id="70" name="CaixaDeTexto 69"/>
          <p:cNvSpPr txBox="1"/>
          <p:nvPr/>
        </p:nvSpPr>
        <p:spPr>
          <a:xfrm>
            <a:off x="2568696" y="4180979"/>
            <a:ext cx="43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579ADE"/>
                </a:solidFill>
              </a:rPr>
              <a:t>+</a:t>
            </a:r>
            <a:endParaRPr lang="pt-PT" sz="2000" dirty="0">
              <a:solidFill>
                <a:srgbClr val="579ADE"/>
              </a:solidFill>
            </a:endParaRPr>
          </a:p>
        </p:txBody>
      </p:sp>
      <p:sp>
        <p:nvSpPr>
          <p:cNvPr id="71" name="CaixaDeTexto 70"/>
          <p:cNvSpPr txBox="1"/>
          <p:nvPr/>
        </p:nvSpPr>
        <p:spPr>
          <a:xfrm>
            <a:off x="2587675" y="2831670"/>
            <a:ext cx="432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>
                <a:solidFill>
                  <a:srgbClr val="579ADE"/>
                </a:solidFill>
              </a:rPr>
              <a:t>+</a:t>
            </a:r>
            <a:endParaRPr lang="pt-PT" sz="2000" dirty="0">
              <a:solidFill>
                <a:srgbClr val="579AD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523723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" grpId="0" animBg="1"/>
      <p:bldP spid="48" grpId="0" animBg="1"/>
      <p:bldP spid="40" grpId="0"/>
      <p:bldP spid="50" grpId="0"/>
      <p:bldP spid="57" grpId="0"/>
      <p:bldP spid="58" grpId="0"/>
      <p:bldP spid="59" grpId="0"/>
      <p:bldP spid="64" grpId="0"/>
      <p:bldP spid="65" grpId="0"/>
      <p:bldP spid="66" grpId="0"/>
      <p:bldP spid="67" grpId="0"/>
      <p:bldP spid="49" grpId="0"/>
      <p:bldP spid="69" grpId="0"/>
      <p:bldP spid="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4</a:t>
            </a:fld>
            <a:endParaRPr lang="pt-PT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6881704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Processos endoenergéticos e exoenergéticos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>
          <a:xfrm>
            <a:off x="467544" y="1547032"/>
            <a:ext cx="8275785" cy="1593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rearranjo dos átomos numa reação química envolve 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rutura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nos reagentes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ligações nos produtos 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832201" y="3310528"/>
            <a:ext cx="8275785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rutura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ligações ocorre sempre com absorção de energia: o processo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</a:t>
            </a:r>
            <a:r>
              <a:rPr lang="pt-PT" sz="1800" b="1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endoenergético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832719" y="4797152"/>
            <a:ext cx="8275785" cy="14866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lnSpc>
                <a:spcPct val="150000"/>
              </a:lnSpc>
              <a:buClr>
                <a:srgbClr val="00B0F0"/>
              </a:buClr>
              <a:buFont typeface="Wingdings" panose="05000000000000000000" pitchFamily="2" charset="2"/>
              <a:buChar char="Ø"/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formação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ligações ocorre sempre com libertação de energia: 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 é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exoenergético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0710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5</a:t>
            </a:fld>
            <a:endParaRPr lang="pt-PT" dirty="0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exotérmica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15407" y="1412776"/>
            <a:ext cx="3934954" cy="27992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reação química entre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alumínio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óxido de ferro (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III) é acentuadamente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exotérmica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ocorrendo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 aumento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temperatura, que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pode atingir os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3500 ˚C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13110" y="5073040"/>
            <a:ext cx="6408712" cy="839117"/>
            <a:chOff x="1115616" y="5013176"/>
            <a:chExt cx="6504384" cy="1343174"/>
          </a:xfrm>
          <a:noFill/>
        </p:grpSpPr>
        <p:sp>
          <p:nvSpPr>
            <p:cNvPr id="8" name="Rounded Rectangle 7"/>
            <p:cNvSpPr/>
            <p:nvPr/>
          </p:nvSpPr>
          <p:spPr>
            <a:xfrm>
              <a:off x="1115616" y="5013176"/>
              <a:ext cx="6504384" cy="1343174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529891" y="5416416"/>
                  <a:ext cx="5675834" cy="492658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PT" sz="2000" b="0" i="0" smtClean="0">
                            <a:latin typeface="Verdana" panose="020B0604030504040204" pitchFamily="34" charset="0"/>
                          </a:rPr>
                          <m:t>2 </m:t>
                        </m:r>
                        <m:r>
                          <m:rPr>
                            <m:nor/>
                          </m:rPr>
                          <a:rPr lang="pt-PT" sz="2000" b="0" i="0" smtClean="0">
                            <a:latin typeface="Verdan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PT" sz="2000" i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) + </m:t>
                        </m:r>
                        <m:r>
                          <m:rPr>
                            <m:nor/>
                          </m:rPr>
                          <a:rPr lang="pt-PT" sz="200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e</m:t>
                        </m:r>
                        <m:r>
                          <m:rPr>
                            <m:nor/>
                          </m:rPr>
                          <a:rPr lang="pt-PT" sz="2000" b="0" i="0" baseline="-2500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t-PT" sz="2000" b="0" i="0" baseline="-2500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3</m:t>
                        </m:r>
                        <m:d>
                          <m:dPr>
                            <m:ctrlPr>
                              <a:rPr lang="pt-PT" sz="2000" b="0" i="1" dirty="0" smtClean="0"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s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→ </m:t>
                        </m:r>
                        <m:r>
                          <m:rPr>
                            <m:nor/>
                          </m:rPr>
                          <a:rPr lang="pt-PT" sz="2000">
                            <a:latin typeface="Verdan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pt-PT" sz="2000" dirty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ℓ</m:t>
                        </m:r>
                        <m:r>
                          <m:rPr>
                            <m:nor/>
                          </m:rPr>
                          <a:rPr lang="pt-PT" sz="2000" baseline="-25000" dirty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PT" sz="2000" dirty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t-PT" sz="2000" baseline="-25000" dirty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3</m:t>
                        </m:r>
                        <m:d>
                          <m:dPr>
                            <m:ctrlPr>
                              <a:rPr lang="pt-PT" sz="2000" b="0" i="1" dirty="0" smtClean="0">
                                <a:latin typeface="Cambria Math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s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pt-PT" sz="2000" b="0" i="0" dirty="0" smtClean="0">
                            <a:latin typeface="Cambria Math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+ 2 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Fe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) </m:t>
                        </m:r>
                      </m:oMath>
                    </m:oMathPara>
                  </a14:m>
                  <a:endParaRPr lang="pt-PT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29891" y="5416416"/>
                  <a:ext cx="5675834" cy="492658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4000" b="-38000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63887"/>
            <a:ext cx="3240360" cy="3776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1235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6</a:t>
            </a:fld>
            <a:endParaRPr lang="pt-PT" dirty="0"/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Reação endotérmica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PT"/>
          </a:p>
        </p:txBody>
      </p:sp>
      <p:grpSp>
        <p:nvGrpSpPr>
          <p:cNvPr id="7" name="Group 6"/>
          <p:cNvGrpSpPr/>
          <p:nvPr/>
        </p:nvGrpSpPr>
        <p:grpSpPr>
          <a:xfrm>
            <a:off x="683568" y="5118664"/>
            <a:ext cx="8064895" cy="975285"/>
            <a:chOff x="1115615" y="4914905"/>
            <a:chExt cx="6504384" cy="1343174"/>
          </a:xfrm>
          <a:noFill/>
        </p:grpSpPr>
        <p:sp>
          <p:nvSpPr>
            <p:cNvPr id="9" name="Rounded Rectangle 8"/>
            <p:cNvSpPr/>
            <p:nvPr/>
          </p:nvSpPr>
          <p:spPr>
            <a:xfrm>
              <a:off x="1115615" y="4914905"/>
              <a:ext cx="6504384" cy="1343174"/>
            </a:xfrm>
            <a:prstGeom prst="roundRect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1115615" y="5472825"/>
                  <a:ext cx="6504384" cy="423874"/>
                </a:xfrm>
                <a:prstGeom prst="rect">
                  <a:avLst/>
                </a:prstGeom>
                <a:grp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lv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pt-PT" sz="2000" i="0" smtClean="0">
                            <a:latin typeface="Verdan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pt-PT" sz="2000" b="0" i="0" smtClean="0">
                            <a:latin typeface="Verdana" panose="020B0604030504040204" pitchFamily="34" charset="0"/>
                          </a:rPr>
                          <m:t>a</m:t>
                        </m:r>
                        <m:d>
                          <m:dPr>
                            <m:ctrlPr>
                              <a:rPr lang="pt-PT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PT" sz="2000" b="0" i="0" smtClean="0">
                                <a:latin typeface="Verdana" panose="020B0604030504040204" pitchFamily="34" charset="0"/>
                              </a:rPr>
                              <m:t>OH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pt-PT" sz="2000" b="0" i="0" baseline="-25000" smtClean="0">
                            <a:latin typeface="Verdana" panose="020B0604030504040204" pitchFamily="34" charset="0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pt-PT" sz="2000" b="0" i="0" smtClean="0">
                            <a:latin typeface="Verdana" panose="020B0604030504040204" pitchFamily="34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pt-PT" sz="2000" b="0" i="0" smtClean="0">
                            <a:latin typeface="Verdana" panose="020B0604030504040204" pitchFamily="34" charset="0"/>
                          </a:rPr>
                          <m:t>s</m:t>
                        </m:r>
                        <m:r>
                          <m:rPr>
                            <m:nor/>
                          </m:rPr>
                          <a:rPr lang="pt-PT" sz="2000" b="0" i="0" smtClean="0">
                            <a:latin typeface="Verdana" panose="020B0604030504040204" pitchFamily="34" charset="0"/>
                          </a:rPr>
                          <m:t>) + 2 </m:t>
                        </m:r>
                        <m:sSub>
                          <m:sSubPr>
                            <m:ctrlPr>
                              <a:rPr lang="pt-PT" sz="2000" b="0" i="1" dirty="0" smtClean="0"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NH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pt-PT" sz="2000" b="0" i="0" baseline="-25000" dirty="0" smtClean="0">
                                <a:latin typeface="Verdana" panose="020B0604030504040204" pitchFamily="34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4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pt-PT" sz="2000" dirty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ℓ</m:t>
                        </m:r>
                        <m:d>
                          <m:dPr>
                            <m:ctrlPr>
                              <a:rPr lang="pt-PT" sz="2000" b="0" i="1" dirty="0" smtClean="0">
                                <a:latin typeface="Cambria Math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s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→2 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N</m:t>
                        </m:r>
                        <m:sSub>
                          <m:sSubPr>
                            <m:ctrlPr>
                              <a:rPr lang="pt-PT" sz="2000" b="0" i="1" dirty="0" smtClean="0">
                                <a:latin typeface="Cambria Math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pt-PT" sz="2000" b="0" i="0" baseline="-2500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3</m:t>
                            </m:r>
                          </m:sub>
                        </m:sSub>
                        <m:d>
                          <m:dPr>
                            <m:ctrlPr>
                              <a:rPr lang="pt-PT" sz="2000" b="0" i="1" dirty="0" smtClean="0">
                                <a:latin typeface="Cambria Math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g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pt-PT" sz="2000" b="0" i="0" dirty="0" smtClean="0">
                            <a:latin typeface="Cambria Math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Ba</m:t>
                        </m:r>
                        <m:sSub>
                          <m:sSubPr>
                            <m:ctrlPr>
                              <a:rPr lang="pt-PT" sz="2000" b="0" i="1" dirty="0" smtClean="0">
                                <a:latin typeface="Cambria Math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C</m:t>
                            </m:r>
                            <m:r>
                              <m:rPr>
                                <m:nor/>
                              </m:rPr>
                              <a:rPr lang="pt-PT" sz="2000" dirty="0">
                                <a:latin typeface="Verdana" panose="020B0604030504040204" pitchFamily="34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ℓ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pt-PT" sz="2000" b="0" i="0" baseline="-2500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pt-PT" sz="2000" b="0" i="1" dirty="0" smtClean="0">
                                <a:latin typeface="Cambria Math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s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pt-PT" sz="2000" b="0" i="0" dirty="0" smtClean="0">
                            <a:latin typeface="Cambria Math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+ 2 </m:t>
                        </m:r>
                        <m:sSub>
                          <m:sSubPr>
                            <m:ctrlPr>
                              <a:rPr lang="pt-PT" sz="2000" b="0" i="1" dirty="0" smtClean="0">
                                <a:latin typeface="Cambria Math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pt-PT" sz="2000" b="0" i="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pt-PT" sz="2000" b="0" i="0" baseline="-25000" dirty="0" smtClean="0">
                                <a:latin typeface="Verdana" panose="020B0604030504040204" pitchFamily="34" charset="0"/>
                                <a:ea typeface="Cambria Math" panose="02040503050406030204" pitchFamily="18" charset="0"/>
                                <a:cs typeface="Verdana" panose="020B0604030504040204" pitchFamily="34" charset="0"/>
                              </a:rPr>
                              <m:t>2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O</m:t>
                        </m:r>
                        <m:r>
                          <m:rPr>
                            <m:nor/>
                          </m:rPr>
                          <a:rPr lang="pt-PT" sz="2000" b="0" i="0" dirty="0" smtClean="0">
                            <a:latin typeface="Verdana" panose="020B0604030504040204" pitchFamily="34" charset="0"/>
                            <a:ea typeface="Cambria Math" panose="02040503050406030204" pitchFamily="18" charset="0"/>
                            <a:cs typeface="Verdana" panose="020B0604030504040204" pitchFamily="34" charset="0"/>
                          </a:rPr>
                          <m:t>(ℓ)</m:t>
                        </m:r>
                      </m:oMath>
                    </m:oMathPara>
                  </a14:m>
                  <a:endParaRPr lang="pt-PT" sz="2000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15" y="5472825"/>
                  <a:ext cx="6504384" cy="42387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t="-1961" b="-37255"/>
                  </a:stretch>
                </a:blipFill>
              </p:spPr>
              <p:txBody>
                <a:bodyPr/>
                <a:lstStyle/>
                <a:p>
                  <a:r>
                    <a:rPr lang="pt-PT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Text Placeholder 2"/>
          <p:cNvSpPr txBox="1">
            <a:spLocks/>
          </p:cNvSpPr>
          <p:nvPr/>
        </p:nvSpPr>
        <p:spPr>
          <a:xfrm>
            <a:off x="4283967" y="2084627"/>
            <a:ext cx="4240867" cy="24573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reação química entre hidróxido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bário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cloreto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amónio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 acentuadamente </a:t>
            </a:r>
            <a:r>
              <a:rPr lang="pt-PT" sz="18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endotérmica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observando-se uma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descida considerável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temperatura: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80848"/>
            <a:ext cx="3250565" cy="370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5195678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7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526823" y="4005064"/>
            <a:ext cx="8411923" cy="17581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endotérmicas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diminuição da temperatura está associada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à diminuição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energia cinética interna, à custa do aumento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energia potencial interna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552565" y="1814844"/>
            <a:ext cx="8411923" cy="17581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exotérmicas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 aumento da temperatura está associado ao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da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cinética interna. Esse aumento acontece à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custa da diminuição da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potencial interna, associada às ligações químicas.</a:t>
            </a:r>
            <a:endParaRPr lang="pt-PT" sz="18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exotérmicas e endotérmicas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67850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8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Primeira Lei da Termodinâmica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467544" y="1412776"/>
            <a:ext cx="8193514" cy="147014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Os sistemas químicos em geral não são isolados, havendo troca de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energia com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vizinhança, por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calor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PT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trabalho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o que faz variar a energia interna do sistema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2852936"/>
            <a:ext cx="8147050" cy="867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balanço energético é descrito pela </a:t>
            </a:r>
            <a:r>
              <a:rPr lang="pt-PT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Primeira Lei da Termodinâmica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 </a:t>
            </a:r>
            <a:r>
              <a:rPr lang="pt-PT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Lei da Conservação da Energia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" name="Round Diagonal Corner Rectangle 5"/>
          <p:cNvSpPr/>
          <p:nvPr/>
        </p:nvSpPr>
        <p:spPr>
          <a:xfrm>
            <a:off x="524352" y="3952070"/>
            <a:ext cx="8061973" cy="1021556"/>
          </a:xfrm>
          <a:prstGeom prst="round2DiagRect">
            <a:avLst/>
          </a:prstGeom>
          <a:ln w="28575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exotérmicas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sistema cede energia por calor,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provocando um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aumento da temperatura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vizinhança.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552621" y="5229200"/>
            <a:ext cx="8074844" cy="1021556"/>
          </a:xfrm>
          <a:prstGeom prst="round2DiagRect">
            <a:avLst/>
          </a:prstGeom>
          <a:ln w="28575">
            <a:solidFill>
              <a:srgbClr val="00B0F0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Nas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reações endotérmicas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sistema recebe energia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como calor, provocando 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uma </a:t>
            </a:r>
            <a:r>
              <a:rPr lang="pt-PT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diminuição da temperatura </a:t>
            </a:r>
            <a:r>
              <a:rPr lang="pt-PT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 vizinhança</a:t>
            </a:r>
            <a:r>
              <a:rPr lang="pt-PT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7245454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31ACA1-E4E8-44A1-A3C8-B424BE6D4E5C}" type="slidenum">
              <a:rPr lang="pt-PT" smtClean="0"/>
              <a:pPr/>
              <a:t>9</a:t>
            </a:fld>
            <a:endParaRPr lang="pt-PT"/>
          </a:p>
        </p:txBody>
      </p:sp>
      <p:sp>
        <p:nvSpPr>
          <p:cNvPr id="3" name="Text Placeholder 2"/>
          <p:cNvSpPr txBox="1">
            <a:spLocks/>
          </p:cNvSpPr>
          <p:nvPr/>
        </p:nvSpPr>
        <p:spPr>
          <a:xfrm>
            <a:off x="66560" y="692696"/>
            <a:ext cx="5832648" cy="450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Balanço energético</a:t>
            </a:r>
            <a:endParaRPr lang="pt-PT" sz="2000" b="1" dirty="0">
              <a:solidFill>
                <a:schemeClr val="tx1">
                  <a:lumMod val="50000"/>
                  <a:lumOff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478996" y="1257798"/>
            <a:ext cx="8193514" cy="130158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</a:t>
            </a:r>
            <a:r>
              <a:rPr lang="pt-PT" sz="18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balanço energético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 rutura de ligações e da formação de novas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ligações permite </a:t>
            </a:r>
            <a:r>
              <a:rPr lang="pt-PT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avaliar se a reação é exotérmica ou </a:t>
            </a:r>
            <a:r>
              <a:rPr lang="pt-PT" sz="18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endotérmica.</a:t>
            </a:r>
            <a:endParaRPr lang="pt-PT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24"/>
          <p:cNvSpPr txBox="1"/>
          <p:nvPr/>
        </p:nvSpPr>
        <p:spPr>
          <a:xfrm>
            <a:off x="552754" y="5661248"/>
            <a:ext cx="819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Processos de rutura 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ligações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 formação de 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novas ligações </a:t>
            </a:r>
            <a:r>
              <a:rPr lang="pt-PT" sz="16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em reações </a:t>
            </a:r>
            <a:r>
              <a:rPr lang="pt-PT" sz="1600" dirty="0" smtClean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exotérmicas (combustão do metano) e endotérmicas.</a:t>
            </a:r>
            <a:endParaRPr lang="pt-PT" sz="1600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7" name="Elbow Connector 11"/>
          <p:cNvCxnSpPr/>
          <p:nvPr/>
        </p:nvCxnSpPr>
        <p:spPr>
          <a:xfrm>
            <a:off x="552754" y="5661248"/>
            <a:ext cx="7979686" cy="624840"/>
          </a:xfrm>
          <a:prstGeom prst="bentConnector3">
            <a:avLst>
              <a:gd name="adj1" fmla="val 33"/>
            </a:avLst>
          </a:prstGeom>
          <a:ln w="17780">
            <a:solidFill>
              <a:srgbClr val="00AF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421" y="2532896"/>
            <a:ext cx="2047445" cy="249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70" y="2724681"/>
            <a:ext cx="382757" cy="252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38" y="3663668"/>
            <a:ext cx="842065" cy="39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604" y="3591060"/>
            <a:ext cx="164039" cy="1091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61" y="4417530"/>
            <a:ext cx="935021" cy="248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863" y="4666001"/>
            <a:ext cx="678026" cy="13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806" y="3503737"/>
            <a:ext cx="716303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336" y="3149128"/>
            <a:ext cx="940488" cy="39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78" y="3591060"/>
            <a:ext cx="153103" cy="1846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376" y="4290862"/>
            <a:ext cx="918616" cy="375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374" y="4804970"/>
            <a:ext cx="743642" cy="28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179984"/>
            <a:ext cx="1033443" cy="22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473" y="5410050"/>
            <a:ext cx="661623" cy="10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999" y="2460887"/>
            <a:ext cx="1948815" cy="22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531" y="2686594"/>
            <a:ext cx="388620" cy="287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381" y="4147174"/>
            <a:ext cx="840105" cy="44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073" y="4752837"/>
            <a:ext cx="977265" cy="262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156" y="5157192"/>
            <a:ext cx="685800" cy="131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5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55" y="3472899"/>
            <a:ext cx="131445" cy="1703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6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6501" y="2929572"/>
            <a:ext cx="754380" cy="41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3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495" y="3351710"/>
            <a:ext cx="685800" cy="1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38"/>
          <p:cNvPicPr>
            <a:picLocks noChangeAspect="1" noChangeArrowheads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167" y="3450529"/>
            <a:ext cx="171450" cy="12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39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188" y="3774626"/>
            <a:ext cx="942975" cy="4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0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8590" y="4653136"/>
            <a:ext cx="720090" cy="148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4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432" y="4441681"/>
            <a:ext cx="502920" cy="211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42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19" y="4219182"/>
            <a:ext cx="822960" cy="35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413381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25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7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5821</TotalTime>
  <Words>1161</Words>
  <Application>Microsoft Office PowerPoint</Application>
  <PresentationFormat>Apresentação no Ecrã (4:3)</PresentationFormat>
  <Paragraphs>128</Paragraphs>
  <Slides>18</Slides>
  <Notes>0</Notes>
  <HiddenSlides>1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4" baseType="lpstr">
      <vt:lpstr>Arial</vt:lpstr>
      <vt:lpstr>Cambria Math</vt:lpstr>
      <vt:lpstr>Verdana</vt:lpstr>
      <vt:lpstr>Calibri</vt:lpstr>
      <vt:lpstr>Wingdings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LeYa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Pedro Miguel Pinto</dc:creator>
  <cp:lastModifiedBy>Vânia Guedes</cp:lastModifiedBy>
  <cp:revision>241</cp:revision>
  <dcterms:created xsi:type="dcterms:W3CDTF">2015-02-06T10:27:32Z</dcterms:created>
  <dcterms:modified xsi:type="dcterms:W3CDTF">2019-02-08T15:16:39Z</dcterms:modified>
</cp:coreProperties>
</file>